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36" r:id="rId2"/>
    <p:sldMasterId id="2147483749" r:id="rId3"/>
  </p:sldMasterIdLst>
  <p:notesMasterIdLst>
    <p:notesMasterId r:id="rId28"/>
  </p:notesMasterIdLst>
  <p:handoutMasterIdLst>
    <p:handoutMasterId r:id="rId29"/>
  </p:handoutMasterIdLst>
  <p:sldIdLst>
    <p:sldId id="454" r:id="rId4"/>
    <p:sldId id="376" r:id="rId5"/>
    <p:sldId id="517" r:id="rId6"/>
    <p:sldId id="507" r:id="rId7"/>
    <p:sldId id="530" r:id="rId8"/>
    <p:sldId id="522" r:id="rId9"/>
    <p:sldId id="533" r:id="rId10"/>
    <p:sldId id="511" r:id="rId11"/>
    <p:sldId id="539" r:id="rId12"/>
    <p:sldId id="531" r:id="rId13"/>
    <p:sldId id="534" r:id="rId14"/>
    <p:sldId id="538" r:id="rId15"/>
    <p:sldId id="540" r:id="rId16"/>
    <p:sldId id="535" r:id="rId17"/>
    <p:sldId id="532" r:id="rId18"/>
    <p:sldId id="544" r:id="rId19"/>
    <p:sldId id="536" r:id="rId20"/>
    <p:sldId id="488" r:id="rId21"/>
    <p:sldId id="528" r:id="rId22"/>
    <p:sldId id="537" r:id="rId23"/>
    <p:sldId id="541" r:id="rId24"/>
    <p:sldId id="542" r:id="rId25"/>
    <p:sldId id="543" r:id="rId26"/>
    <p:sldId id="508" r:id="rId27"/>
  </p:sldIdLst>
  <p:sldSz cx="9144000" cy="6858000" type="screen4x3"/>
  <p:notesSz cx="6934200" cy="92202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Tahoma" pitchFamily="34" charset="0"/>
        <a:ea typeface="+mn-ea"/>
        <a:cs typeface="Arial" pitchFamily="34" charset="0"/>
      </a:defRPr>
    </a:lvl5pPr>
    <a:lvl6pPr marL="2286000" algn="l" defTabSz="914400" rtl="0" eaLnBrk="1" latinLnBrk="0" hangingPunct="1">
      <a:defRPr sz="2400" kern="1200">
        <a:solidFill>
          <a:schemeClr val="tx1"/>
        </a:solidFill>
        <a:latin typeface="Tahoma" pitchFamily="34" charset="0"/>
        <a:ea typeface="+mn-ea"/>
        <a:cs typeface="Arial" pitchFamily="34" charset="0"/>
      </a:defRPr>
    </a:lvl6pPr>
    <a:lvl7pPr marL="2743200" algn="l" defTabSz="914400" rtl="0" eaLnBrk="1" latinLnBrk="0" hangingPunct="1">
      <a:defRPr sz="2400" kern="1200">
        <a:solidFill>
          <a:schemeClr val="tx1"/>
        </a:solidFill>
        <a:latin typeface="Tahoma" pitchFamily="34" charset="0"/>
        <a:ea typeface="+mn-ea"/>
        <a:cs typeface="Arial" pitchFamily="34" charset="0"/>
      </a:defRPr>
    </a:lvl7pPr>
    <a:lvl8pPr marL="3200400" algn="l" defTabSz="914400" rtl="0" eaLnBrk="1" latinLnBrk="0" hangingPunct="1">
      <a:defRPr sz="2400" kern="1200">
        <a:solidFill>
          <a:schemeClr val="tx1"/>
        </a:solidFill>
        <a:latin typeface="Tahoma" pitchFamily="34" charset="0"/>
        <a:ea typeface="+mn-ea"/>
        <a:cs typeface="Arial" pitchFamily="34" charset="0"/>
      </a:defRPr>
    </a:lvl8pPr>
    <a:lvl9pPr marL="3657600" algn="l" defTabSz="914400" rtl="0" eaLnBrk="1" latinLnBrk="0" hangingPunct="1">
      <a:defRPr sz="2400" kern="1200">
        <a:solidFill>
          <a:schemeClr val="tx1"/>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FFFF66"/>
    <a:srgbClr val="FFFF99"/>
    <a:srgbClr val="FF0000"/>
    <a:srgbClr val="AB540F"/>
    <a:srgbClr val="E68F1A"/>
    <a:srgbClr val="AA800E"/>
    <a:srgbClr val="1369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44" autoAdjust="0"/>
  </p:normalViewPr>
  <p:slideViewPr>
    <p:cSldViewPr snapToGrid="0">
      <p:cViewPr varScale="1">
        <p:scale>
          <a:sx n="141" d="100"/>
          <a:sy n="141" d="100"/>
        </p:scale>
        <p:origin x="2364" y="114"/>
      </p:cViewPr>
      <p:guideLst>
        <p:guide orient="horz" pos="2160"/>
        <p:guide pos="2880"/>
      </p:guideLst>
    </p:cSldViewPr>
  </p:slideViewPr>
  <p:notesTextViewPr>
    <p:cViewPr>
      <p:scale>
        <a:sx n="100" d="100"/>
        <a:sy n="100" d="100"/>
      </p:scale>
      <p:origin x="0" y="0"/>
    </p:cViewPr>
  </p:notesTextViewPr>
  <p:notesViewPr>
    <p:cSldViewPr snapToGrid="0">
      <p:cViewPr varScale="1">
        <p:scale>
          <a:sx n="80" d="100"/>
          <a:sy n="80" d="100"/>
        </p:scale>
        <p:origin x="-702"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spcBef>
                <a:spcPct val="0"/>
              </a:spcBef>
              <a:spcAft>
                <a:spcPct val="0"/>
              </a:spcAft>
              <a:defRPr sz="1200">
                <a:latin typeface="Arial" charset="0"/>
                <a:cs typeface="+mn-cs"/>
              </a:defRPr>
            </a:lvl1pPr>
          </a:lstStyle>
          <a:p>
            <a:pPr>
              <a:defRPr/>
            </a:pPr>
            <a:endParaRPr lang="en-US"/>
          </a:p>
        </p:txBody>
      </p:sp>
      <p:sp>
        <p:nvSpPr>
          <p:cNvPr id="38915" name="Rectangle 3"/>
          <p:cNvSpPr>
            <a:spLocks noGrp="1" noChangeArrowheads="1"/>
          </p:cNvSpPr>
          <p:nvPr>
            <p:ph type="dt" sz="quarter"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spcBef>
                <a:spcPct val="0"/>
              </a:spcBef>
              <a:spcAft>
                <a:spcPct val="0"/>
              </a:spcAft>
              <a:defRPr sz="1200">
                <a:latin typeface="Arial" charset="0"/>
                <a:cs typeface="+mn-cs"/>
              </a:defRPr>
            </a:lvl1pPr>
          </a:lstStyle>
          <a:p>
            <a:pPr>
              <a:defRPr/>
            </a:pPr>
            <a:endParaRPr lang="en-US"/>
          </a:p>
        </p:txBody>
      </p:sp>
      <p:sp>
        <p:nvSpPr>
          <p:cNvPr id="38916"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spcBef>
                <a:spcPct val="0"/>
              </a:spcBef>
              <a:spcAft>
                <a:spcPct val="0"/>
              </a:spcAft>
              <a:defRPr sz="1200">
                <a:latin typeface="Arial" charset="0"/>
                <a:cs typeface="+mn-cs"/>
              </a:defRPr>
            </a:lvl1pPr>
          </a:lstStyle>
          <a:p>
            <a:pPr>
              <a:defRPr/>
            </a:pPr>
            <a:endParaRPr lang="en-US"/>
          </a:p>
        </p:txBody>
      </p:sp>
      <p:sp>
        <p:nvSpPr>
          <p:cNvPr id="38917" name="Rectangle 5"/>
          <p:cNvSpPr>
            <a:spLocks noGrp="1" noChangeArrowheads="1"/>
          </p:cNvSpPr>
          <p:nvPr>
            <p:ph type="sldNum" sz="quarter" idx="3"/>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spcBef>
                <a:spcPct val="0"/>
              </a:spcBef>
              <a:spcAft>
                <a:spcPct val="0"/>
              </a:spcAft>
              <a:defRPr sz="1200">
                <a:latin typeface="Arial" charset="0"/>
                <a:cs typeface="+mn-cs"/>
              </a:defRPr>
            </a:lvl1pPr>
          </a:lstStyle>
          <a:p>
            <a:pPr>
              <a:defRPr/>
            </a:pPr>
            <a:fld id="{DDADE483-01F8-41DB-ADCE-FB131766A2B2}" type="slidenum">
              <a:rPr lang="en-US"/>
              <a:pPr>
                <a:defRPr/>
              </a:pPr>
              <a:t>‹#›</a:t>
            </a:fld>
            <a:endParaRPr lang="en-US"/>
          </a:p>
        </p:txBody>
      </p:sp>
    </p:spTree>
    <p:extLst>
      <p:ext uri="{BB962C8B-B14F-4D97-AF65-F5344CB8AC3E}">
        <p14:creationId xmlns:p14="http://schemas.microsoft.com/office/powerpoint/2010/main" val="3261985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spcBef>
                <a:spcPct val="0"/>
              </a:spcBef>
              <a:spcAft>
                <a:spcPct val="0"/>
              </a:spcAft>
              <a:defRPr sz="1200">
                <a:latin typeface="Arial" charset="0"/>
                <a:cs typeface="+mn-cs"/>
              </a:defRPr>
            </a:lvl1pPr>
          </a:lstStyle>
          <a:p>
            <a:pPr>
              <a:defRPr/>
            </a:pPr>
            <a:endParaRPr lang="en-US"/>
          </a:p>
        </p:txBody>
      </p:sp>
      <p:sp>
        <p:nvSpPr>
          <p:cNvPr id="44035" name="Rectangle 3"/>
          <p:cNvSpPr>
            <a:spLocks noGrp="1" noChangeArrowheads="1"/>
          </p:cNvSpPr>
          <p:nvPr>
            <p:ph type="dt"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a:spcBef>
                <a:spcPct val="0"/>
              </a:spcBef>
              <a:spcAft>
                <a:spcPct val="0"/>
              </a:spcAft>
              <a:defRPr sz="1200">
                <a:latin typeface="Arial" charset="0"/>
                <a:cs typeface="+mn-cs"/>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93738" y="4379913"/>
            <a:ext cx="5546725" cy="414813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spcBef>
                <a:spcPct val="0"/>
              </a:spcBef>
              <a:spcAft>
                <a:spcPct val="0"/>
              </a:spcAft>
              <a:defRPr sz="1200">
                <a:latin typeface="Arial" charset="0"/>
                <a:cs typeface="+mn-cs"/>
              </a:defRPr>
            </a:lvl1pPr>
          </a:lstStyle>
          <a:p>
            <a:pPr>
              <a:defRPr/>
            </a:pPr>
            <a:endParaRPr lang="en-US"/>
          </a:p>
        </p:txBody>
      </p:sp>
      <p:sp>
        <p:nvSpPr>
          <p:cNvPr id="44039" name="Rectangle 7"/>
          <p:cNvSpPr>
            <a:spLocks noGrp="1" noChangeArrowheads="1"/>
          </p:cNvSpPr>
          <p:nvPr>
            <p:ph type="sldNum" sz="quarter" idx="5"/>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a:spcBef>
                <a:spcPct val="0"/>
              </a:spcBef>
              <a:spcAft>
                <a:spcPct val="0"/>
              </a:spcAft>
              <a:defRPr sz="1200">
                <a:latin typeface="Arial" charset="0"/>
                <a:cs typeface="+mn-cs"/>
              </a:defRPr>
            </a:lvl1pPr>
          </a:lstStyle>
          <a:p>
            <a:pPr>
              <a:defRPr/>
            </a:pPr>
            <a:fld id="{48E3671E-0CFA-4405-A459-8C18A905C502}" type="slidenum">
              <a:rPr lang="en-US"/>
              <a:pPr>
                <a:defRPr/>
              </a:pPr>
              <a:t>‹#›</a:t>
            </a:fld>
            <a:endParaRPr lang="en-US"/>
          </a:p>
        </p:txBody>
      </p:sp>
    </p:spTree>
    <p:extLst>
      <p:ext uri="{BB962C8B-B14F-4D97-AF65-F5344CB8AC3E}">
        <p14:creationId xmlns:p14="http://schemas.microsoft.com/office/powerpoint/2010/main" val="3709388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8088E0DD-760E-4835-A2E9-2238E1FF6BC3}" type="slidenum">
              <a:rPr lang="en-US" smtClean="0"/>
              <a:pPr>
                <a:defRPr/>
              </a:pPr>
              <a:t>1</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itchFamily="34" charset="0"/>
              </a:rPr>
              <a:t>First of all, how many here have used </a:t>
            </a:r>
            <a:r>
              <a:rPr lang="en-US" altLang="en-US" dirty="0" err="1" smtClean="0">
                <a:latin typeface="Arial" pitchFamily="34" charset="0"/>
              </a:rPr>
              <a:t>mojoPortal</a:t>
            </a:r>
            <a:r>
              <a:rPr lang="en-US" altLang="en-US" dirty="0" smtClean="0">
                <a:latin typeface="Arial" pitchFamily="34" charset="0"/>
              </a:rPr>
              <a:t>?  </a:t>
            </a:r>
          </a:p>
          <a:p>
            <a:pPr eaLnBrk="1" hangingPunct="1"/>
            <a:r>
              <a:rPr lang="en-US" altLang="en-US" dirty="0" smtClean="0">
                <a:latin typeface="Arial" pitchFamily="34" charset="0"/>
              </a:rPr>
              <a:t>Mojo = CMS = content management system</a:t>
            </a:r>
          </a:p>
          <a:p>
            <a:pPr eaLnBrk="1" hangingPunct="1"/>
            <a:r>
              <a:rPr lang="en-US" altLang="en-US" dirty="0" smtClean="0">
                <a:latin typeface="Arial" pitchFamily="34" charset="0"/>
              </a:rPr>
              <a:t>Have ever built a site or done any web maintenance work in the </a:t>
            </a:r>
            <a:r>
              <a:rPr lang="en-US" altLang="en-US" dirty="0" smtClean="0">
                <a:latin typeface="Arial" pitchFamily="34" charset="0"/>
              </a:rPr>
              <a:t>past, using</a:t>
            </a:r>
            <a:r>
              <a:rPr lang="en-US" altLang="en-US" baseline="0" dirty="0" smtClean="0">
                <a:latin typeface="Arial" pitchFamily="34" charset="0"/>
              </a:rPr>
              <a:t> any type of system</a:t>
            </a:r>
            <a:r>
              <a:rPr lang="en-US" altLang="en-US" dirty="0" smtClean="0">
                <a:latin typeface="Arial" pitchFamily="34" charset="0"/>
              </a:rPr>
              <a:t>?</a:t>
            </a:r>
            <a:endParaRPr lang="en-US" altLang="en-US" dirty="0" smtClean="0">
              <a:latin typeface="Arial" pitchFamily="34" charset="0"/>
            </a:endParaRPr>
          </a:p>
        </p:txBody>
      </p:sp>
    </p:spTree>
    <p:extLst>
      <p:ext uri="{BB962C8B-B14F-4D97-AF65-F5344CB8AC3E}">
        <p14:creationId xmlns:p14="http://schemas.microsoft.com/office/powerpoint/2010/main" val="1625435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smtClean="0">
                <a:latin typeface="Arial" pitchFamily="34" charset="0"/>
              </a:rPr>
              <a:t>Just know that you typically can only edit the dynamic areas.  Static areas are part of the layout and cannot be edited except by me.</a:t>
            </a:r>
          </a:p>
          <a:p>
            <a:pPr lvl="1"/>
            <a:endParaRPr lang="en-US" altLang="en-US" dirty="0" smtClean="0">
              <a:latin typeface="Arial" pitchFamily="34" charset="0"/>
            </a:endParaRPr>
          </a:p>
          <a:p>
            <a:pPr lvl="1"/>
            <a:r>
              <a:rPr lang="en-US" altLang="en-US" dirty="0" smtClean="0">
                <a:latin typeface="Arial" pitchFamily="34" charset="0"/>
              </a:rPr>
              <a:t>Sign </a:t>
            </a:r>
            <a:r>
              <a:rPr lang="en-US" altLang="en-US" dirty="0" smtClean="0">
                <a:latin typeface="Arial" pitchFamily="34" charset="0"/>
              </a:rPr>
              <a:t>In/Out</a:t>
            </a:r>
          </a:p>
          <a:p>
            <a:pPr lvl="1"/>
            <a:r>
              <a:rPr lang="en-US" altLang="en-US" dirty="0" smtClean="0">
                <a:latin typeface="Arial" pitchFamily="34" charset="0"/>
              </a:rPr>
              <a:t>Search</a:t>
            </a:r>
          </a:p>
          <a:p>
            <a:pPr lvl="1"/>
            <a:r>
              <a:rPr lang="en-US" altLang="en-US" dirty="0" smtClean="0">
                <a:latin typeface="Arial" pitchFamily="34" charset="0"/>
              </a:rPr>
              <a:t>Mobile View</a:t>
            </a:r>
          </a:p>
          <a:p>
            <a:pPr lvl="1"/>
            <a:r>
              <a:rPr lang="en-US" altLang="en-US" dirty="0" smtClean="0">
                <a:latin typeface="Arial" pitchFamily="34" charset="0"/>
              </a:rPr>
              <a:t>Printer View</a:t>
            </a:r>
          </a:p>
          <a:p>
            <a:endParaRPr lang="en-US" altLang="en-US"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181BF362-582B-4610-9134-CC418E0DAF37}" type="slidenum">
              <a:rPr lang="en-US" smtClean="0"/>
              <a:pPr>
                <a:defRPr/>
              </a:pPr>
              <a:t>10</a:t>
            </a:fld>
            <a:endParaRPr lang="en-US"/>
          </a:p>
        </p:txBody>
      </p:sp>
    </p:spTree>
    <p:extLst>
      <p:ext uri="{BB962C8B-B14F-4D97-AF65-F5344CB8AC3E}">
        <p14:creationId xmlns:p14="http://schemas.microsoft.com/office/powerpoint/2010/main" val="2404005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you are a</a:t>
            </a:r>
            <a:r>
              <a:rPr lang="en-US" baseline="0" dirty="0" smtClean="0"/>
              <a:t> </a:t>
            </a:r>
            <a:r>
              <a:rPr lang="en-US" dirty="0" smtClean="0"/>
              <a:t>person who learns by doing, you can skip ahead and just complete</a:t>
            </a:r>
            <a:r>
              <a:rPr lang="en-US" baseline="0" dirty="0" smtClean="0"/>
              <a:t> all of the exercises at http://code.colostate.edu/exercises.aspx.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11</a:t>
            </a:fld>
            <a:endParaRPr lang="en-US"/>
          </a:p>
        </p:txBody>
      </p:sp>
    </p:spTree>
    <p:extLst>
      <p:ext uri="{BB962C8B-B14F-4D97-AF65-F5344CB8AC3E}">
        <p14:creationId xmlns:p14="http://schemas.microsoft.com/office/powerpoint/2010/main" val="1809979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12</a:t>
            </a:fld>
            <a:endParaRPr lang="en-US"/>
          </a:p>
        </p:txBody>
      </p:sp>
    </p:spTree>
    <p:extLst>
      <p:ext uri="{BB962C8B-B14F-4D97-AF65-F5344CB8AC3E}">
        <p14:creationId xmlns:p14="http://schemas.microsoft.com/office/powerpoint/2010/main" val="3498140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know how to add a page, but how</a:t>
            </a:r>
            <a:r>
              <a:rPr lang="en-US" baseline="0" dirty="0" smtClean="0"/>
              <a:t> do you content to your page?</a:t>
            </a:r>
            <a:endParaRPr lang="en-US" dirty="0"/>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13</a:t>
            </a:fld>
            <a:endParaRPr lang="en-US"/>
          </a:p>
        </p:txBody>
      </p:sp>
    </p:spTree>
    <p:extLst>
      <p:ext uri="{BB962C8B-B14F-4D97-AF65-F5344CB8AC3E}">
        <p14:creationId xmlns:p14="http://schemas.microsoft.com/office/powerpoint/2010/main" val="2118778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14</a:t>
            </a:fld>
            <a:endParaRPr lang="en-US"/>
          </a:p>
        </p:txBody>
      </p:sp>
    </p:spTree>
    <p:extLst>
      <p:ext uri="{BB962C8B-B14F-4D97-AF65-F5344CB8AC3E}">
        <p14:creationId xmlns:p14="http://schemas.microsoft.com/office/powerpoint/2010/main" val="1398792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15</a:t>
            </a:fld>
            <a:endParaRPr lang="en-US"/>
          </a:p>
        </p:txBody>
      </p:sp>
    </p:spTree>
    <p:extLst>
      <p:ext uri="{BB962C8B-B14F-4D97-AF65-F5344CB8AC3E}">
        <p14:creationId xmlns:p14="http://schemas.microsoft.com/office/powerpoint/2010/main" val="3619217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16</a:t>
            </a:fld>
            <a:endParaRPr lang="en-US"/>
          </a:p>
        </p:txBody>
      </p:sp>
    </p:spTree>
    <p:extLst>
      <p:ext uri="{BB962C8B-B14F-4D97-AF65-F5344CB8AC3E}">
        <p14:creationId xmlns:p14="http://schemas.microsoft.com/office/powerpoint/2010/main" val="581361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also add</a:t>
            </a:r>
            <a:r>
              <a:rPr lang="en-US" baseline="0" dirty="0" smtClean="0"/>
              <a:t> custom features</a:t>
            </a:r>
            <a:endParaRPr lang="en-US" dirty="0"/>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17</a:t>
            </a:fld>
            <a:endParaRPr lang="en-US"/>
          </a:p>
        </p:txBody>
      </p:sp>
    </p:spTree>
    <p:extLst>
      <p:ext uri="{BB962C8B-B14F-4D97-AF65-F5344CB8AC3E}">
        <p14:creationId xmlns:p14="http://schemas.microsoft.com/office/powerpoint/2010/main" val="821537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8698B0B6-DBCC-4355-994F-64E161DF0DD0}" type="slidenum">
              <a:rPr lang="en-US" smtClean="0"/>
              <a:pPr>
                <a:defRPr/>
              </a:pPr>
              <a:t>18</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extLst>
      <p:ext uri="{BB962C8B-B14F-4D97-AF65-F5344CB8AC3E}">
        <p14:creationId xmlns:p14="http://schemas.microsoft.com/office/powerpoint/2010/main" val="918411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DEF1DF62-EB0B-4905-A9A3-42771BEDDBEE}" type="slidenum">
              <a:rPr lang="en-US" smtClean="0"/>
              <a:pPr>
                <a:defRPr/>
              </a:pPr>
              <a:t>19</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Aft>
                <a:spcPct val="75000"/>
              </a:spcAft>
            </a:pPr>
            <a:endParaRPr lang="en-US" altLang="en-US" sz="1600" smtClean="0">
              <a:latin typeface="Arial" pitchFamily="34" charset="0"/>
            </a:endParaRPr>
          </a:p>
        </p:txBody>
      </p:sp>
    </p:spTree>
    <p:extLst>
      <p:ext uri="{BB962C8B-B14F-4D97-AF65-F5344CB8AC3E}">
        <p14:creationId xmlns:p14="http://schemas.microsoft.com/office/powerpoint/2010/main" val="437974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785D36ED-7CE8-4465-AABF-31C46AF3F0E9}" type="slidenum">
              <a:rPr lang="en-US" smtClean="0"/>
              <a:pPr>
                <a:defRPr/>
              </a:pPr>
              <a:t>2</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itchFamily="34" charset="0"/>
              </a:rPr>
              <a:t>As we go through this presentation we’d encourage you to interrupt us at any time for questions.  Please don’t hesitate to stop us, as mojoPortal is pretty familiar to us, so things that are old-hat for us may not make a lot of sense to you.</a:t>
            </a:r>
          </a:p>
        </p:txBody>
      </p:sp>
    </p:spTree>
    <p:extLst>
      <p:ext uri="{BB962C8B-B14F-4D97-AF65-F5344CB8AC3E}">
        <p14:creationId xmlns:p14="http://schemas.microsoft.com/office/powerpoint/2010/main" val="3193325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20</a:t>
            </a:fld>
            <a:endParaRPr lang="en-US"/>
          </a:p>
        </p:txBody>
      </p:sp>
    </p:spTree>
    <p:extLst>
      <p:ext uri="{BB962C8B-B14F-4D97-AF65-F5344CB8AC3E}">
        <p14:creationId xmlns:p14="http://schemas.microsoft.com/office/powerpoint/2010/main" val="1855329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21</a:t>
            </a:fld>
            <a:endParaRPr lang="en-US"/>
          </a:p>
        </p:txBody>
      </p:sp>
    </p:spTree>
    <p:extLst>
      <p:ext uri="{BB962C8B-B14F-4D97-AF65-F5344CB8AC3E}">
        <p14:creationId xmlns:p14="http://schemas.microsoft.com/office/powerpoint/2010/main" val="4165367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22</a:t>
            </a:fld>
            <a:endParaRPr lang="en-US"/>
          </a:p>
        </p:txBody>
      </p:sp>
    </p:spTree>
    <p:extLst>
      <p:ext uri="{BB962C8B-B14F-4D97-AF65-F5344CB8AC3E}">
        <p14:creationId xmlns:p14="http://schemas.microsoft.com/office/powerpoint/2010/main" val="312110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23</a:t>
            </a:fld>
            <a:endParaRPr lang="en-US"/>
          </a:p>
        </p:txBody>
      </p:sp>
    </p:spTree>
    <p:extLst>
      <p:ext uri="{BB962C8B-B14F-4D97-AF65-F5344CB8AC3E}">
        <p14:creationId xmlns:p14="http://schemas.microsoft.com/office/powerpoint/2010/main" val="27201392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B919B8B7-7CCF-4451-B6FF-81070A8E4D38}" type="slidenum">
              <a:rPr lang="en-US" smtClean="0"/>
              <a:pPr>
                <a:defRPr/>
              </a:pPr>
              <a:t>24</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smtClean="0">
              <a:latin typeface="Arial" pitchFamily="34" charset="0"/>
            </a:endParaRPr>
          </a:p>
        </p:txBody>
      </p:sp>
    </p:spTree>
    <p:extLst>
      <p:ext uri="{BB962C8B-B14F-4D97-AF65-F5344CB8AC3E}">
        <p14:creationId xmlns:p14="http://schemas.microsoft.com/office/powerpoint/2010/main" val="1541918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2421C44A-155F-44BD-A6A1-803D47F2BB6A}" type="slidenum">
              <a:rPr lang="en-US" smtClean="0"/>
              <a:pPr>
                <a:defRPr/>
              </a:pPr>
              <a:t>3</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itchFamily="34" charset="0"/>
              </a:rPr>
              <a:t>We only have an </a:t>
            </a:r>
            <a:r>
              <a:rPr lang="en-US" altLang="en-US" dirty="0" smtClean="0">
                <a:latin typeface="Arial" pitchFamily="34" charset="0"/>
              </a:rPr>
              <a:t>hour</a:t>
            </a:r>
            <a:r>
              <a:rPr lang="en-US" altLang="en-US" baseline="0" dirty="0" smtClean="0">
                <a:latin typeface="Arial" pitchFamily="34" charset="0"/>
              </a:rPr>
              <a:t> </a:t>
            </a:r>
            <a:r>
              <a:rPr lang="en-US" altLang="en-US" dirty="0" smtClean="0">
                <a:latin typeface="Arial" pitchFamily="34" charset="0"/>
              </a:rPr>
              <a:t>– </a:t>
            </a:r>
            <a:r>
              <a:rPr lang="en-US" altLang="en-US" dirty="0" smtClean="0">
                <a:latin typeface="Arial" pitchFamily="34" charset="0"/>
              </a:rPr>
              <a:t>Fran </a:t>
            </a:r>
            <a:r>
              <a:rPr lang="en-US" altLang="en-US" dirty="0" err="1" smtClean="0">
                <a:latin typeface="Arial" pitchFamily="34" charset="0"/>
              </a:rPr>
              <a:t>Campana</a:t>
            </a:r>
            <a:r>
              <a:rPr lang="en-US" altLang="en-US" dirty="0" smtClean="0">
                <a:latin typeface="Arial" pitchFamily="34" charset="0"/>
              </a:rPr>
              <a:t> et al do occasionally offer free training workshops on building simple sites from scratch using </a:t>
            </a:r>
            <a:r>
              <a:rPr lang="en-US" altLang="en-US" dirty="0" smtClean="0">
                <a:latin typeface="Arial" pitchFamily="34" charset="0"/>
              </a:rPr>
              <a:t>Dreamweaver.</a:t>
            </a:r>
          </a:p>
          <a:p>
            <a:pPr eaLnBrk="1" hangingPunct="1"/>
            <a:endParaRPr lang="en-US" altLang="en-US" dirty="0" smtClean="0">
              <a:latin typeface="Arial" pitchFamily="34" charset="0"/>
            </a:endParaRPr>
          </a:p>
          <a:p>
            <a:pPr eaLnBrk="1" hangingPunct="1"/>
            <a:endParaRPr lang="en-US" altLang="en-US" dirty="0" smtClean="0">
              <a:latin typeface="Arial" pitchFamily="34" charset="0"/>
            </a:endParaRPr>
          </a:p>
        </p:txBody>
      </p:sp>
    </p:spTree>
    <p:extLst>
      <p:ext uri="{BB962C8B-B14F-4D97-AF65-F5344CB8AC3E}">
        <p14:creationId xmlns:p14="http://schemas.microsoft.com/office/powerpoint/2010/main" val="214550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62E7A9ED-F755-4A16-9D58-00494F9E22CB}" type="slidenum">
              <a:rPr lang="en-US" smtClean="0"/>
              <a:pPr>
                <a:defRPr/>
              </a:pPr>
              <a:t>4</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extLst>
      <p:ext uri="{BB962C8B-B14F-4D97-AF65-F5344CB8AC3E}">
        <p14:creationId xmlns:p14="http://schemas.microsoft.com/office/powerpoint/2010/main" val="3617130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98484E3E-9AF3-42BA-906F-F849845D9C44}" type="slidenum">
              <a:rPr lang="en-US" smtClean="0"/>
              <a:pPr>
                <a:defRPr/>
              </a:pPr>
              <a:t>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itchFamily="34" charset="0"/>
            </a:endParaRPr>
          </a:p>
        </p:txBody>
      </p:sp>
    </p:spTree>
    <p:extLst>
      <p:ext uri="{BB962C8B-B14F-4D97-AF65-F5344CB8AC3E}">
        <p14:creationId xmlns:p14="http://schemas.microsoft.com/office/powerpoint/2010/main" val="559967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A4D39A2D-453C-46E6-A71F-E4A5892FEF79}" type="slidenum">
              <a:rPr lang="en-US" smtClean="0"/>
              <a:pPr>
                <a:defRPr/>
              </a:pPr>
              <a:t>6</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itchFamily="34" charset="0"/>
              </a:rPr>
              <a:t>How</a:t>
            </a:r>
            <a:r>
              <a:rPr lang="en-US" altLang="en-US" baseline="0" dirty="0" smtClean="0">
                <a:latin typeface="Arial" pitchFamily="34" charset="0"/>
              </a:rPr>
              <a:t> many people have used any kind of content management system before?</a:t>
            </a:r>
            <a:endParaRPr lang="en-US" altLang="en-US" dirty="0" smtClean="0">
              <a:latin typeface="Arial" pitchFamily="34" charset="0"/>
            </a:endParaRPr>
          </a:p>
          <a:p>
            <a:pPr eaLnBrk="1" hangingPunct="1"/>
            <a:endParaRPr lang="en-US" altLang="en-US" dirty="0" smtClean="0">
              <a:latin typeface="Arial" pitchFamily="34" charset="0"/>
            </a:endParaRPr>
          </a:p>
          <a:p>
            <a:pPr eaLnBrk="1" hangingPunct="1"/>
            <a:r>
              <a:rPr lang="en-US" altLang="en-US" dirty="0" smtClean="0">
                <a:latin typeface="Arial" pitchFamily="34" charset="0"/>
              </a:rPr>
              <a:t>In use at CSU for probably 7</a:t>
            </a:r>
            <a:r>
              <a:rPr lang="en-US" altLang="en-US" baseline="0" dirty="0" smtClean="0">
                <a:latin typeface="Arial" pitchFamily="34" charset="0"/>
              </a:rPr>
              <a:t> years</a:t>
            </a:r>
          </a:p>
          <a:p>
            <a:pPr eaLnBrk="1" hangingPunct="1"/>
            <a:r>
              <a:rPr lang="en-US" altLang="en-US" baseline="0" dirty="0" smtClean="0">
                <a:latin typeface="Arial" pitchFamily="34" charset="0"/>
              </a:rPr>
              <a:t>WordPress supported by University officially – guessing a year ago.</a:t>
            </a:r>
            <a:endParaRPr lang="en-US" altLang="en-US" dirty="0" smtClean="0">
              <a:latin typeface="Arial" pitchFamily="34" charset="0"/>
            </a:endParaRPr>
          </a:p>
        </p:txBody>
      </p:sp>
    </p:spTree>
    <p:extLst>
      <p:ext uri="{BB962C8B-B14F-4D97-AF65-F5344CB8AC3E}">
        <p14:creationId xmlns:p14="http://schemas.microsoft.com/office/powerpoint/2010/main" val="1093951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is also linked from http://www.code.colostate.edu/mojo-training.aspx, under “Training Presentation”</a:t>
            </a:r>
          </a:p>
          <a:p>
            <a:endParaRPr lang="en-US" dirty="0" smtClean="0"/>
          </a:p>
          <a:p>
            <a:r>
              <a:rPr lang="en-US" dirty="0" smtClean="0"/>
              <a:t>You are all admins of the </a:t>
            </a:r>
            <a:r>
              <a:rPr lang="en-US" dirty="0" err="1" smtClean="0"/>
              <a:t>MojoTraining</a:t>
            </a:r>
            <a:r>
              <a:rPr lang="en-US" baseline="0" dirty="0" smtClean="0"/>
              <a:t> and can edit content there anytime!</a:t>
            </a:r>
            <a:endParaRPr lang="en-US" dirty="0" smtClean="0"/>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7</a:t>
            </a:fld>
            <a:endParaRPr lang="en-US"/>
          </a:p>
        </p:txBody>
      </p:sp>
    </p:spTree>
    <p:extLst>
      <p:ext uri="{BB962C8B-B14F-4D97-AF65-F5344CB8AC3E}">
        <p14:creationId xmlns:p14="http://schemas.microsoft.com/office/powerpoint/2010/main" val="3532553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D5CC1A20-51E2-4674-8C37-C74EDB630776}" type="slidenum">
              <a:rPr lang="en-US" smtClean="0"/>
              <a:pPr>
                <a:defRPr/>
              </a:pPr>
              <a:t>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Aft>
                <a:spcPct val="75000"/>
              </a:spcAft>
            </a:pPr>
            <a:endParaRPr lang="en-US" altLang="en-US" smtClean="0">
              <a:latin typeface="Arial" pitchFamily="34" charset="0"/>
            </a:endParaRPr>
          </a:p>
        </p:txBody>
      </p:sp>
    </p:spTree>
    <p:extLst>
      <p:ext uri="{BB962C8B-B14F-4D97-AF65-F5344CB8AC3E}">
        <p14:creationId xmlns:p14="http://schemas.microsoft.com/office/powerpoint/2010/main" val="1298872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E3671E-0CFA-4405-A459-8C18A905C502}" type="slidenum">
              <a:rPr lang="en-US" smtClean="0"/>
              <a:pPr>
                <a:defRPr/>
              </a:pPr>
              <a:t>9</a:t>
            </a:fld>
            <a:endParaRPr lang="en-US"/>
          </a:p>
        </p:txBody>
      </p:sp>
    </p:spTree>
    <p:extLst>
      <p:ext uri="{BB962C8B-B14F-4D97-AF65-F5344CB8AC3E}">
        <p14:creationId xmlns:p14="http://schemas.microsoft.com/office/powerpoint/2010/main" val="370602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defRPr sz="3200"/>
            </a:lvl1pPr>
          </a:lstStyle>
          <a:p>
            <a:r>
              <a:rPr lang="en-US"/>
              <a:t>Click to edit Master subtitle style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Beginning Web Content Maintenance</a:t>
            </a:r>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4F465CCC-06AF-46AF-B0D1-25912992FDE6}" type="slidenum">
              <a:rPr lang="en-US"/>
              <a:pPr>
                <a:defRPr/>
              </a:pPr>
              <a:t>‹#›</a:t>
            </a:fld>
            <a:endParaRPr lang="en-US"/>
          </a:p>
        </p:txBody>
      </p:sp>
    </p:spTree>
    <p:extLst>
      <p:ext uri="{BB962C8B-B14F-4D97-AF65-F5344CB8AC3E}">
        <p14:creationId xmlns:p14="http://schemas.microsoft.com/office/powerpoint/2010/main" val="3542196045"/>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6" name="Rectangle 6"/>
          <p:cNvSpPr>
            <a:spLocks noGrp="1" noChangeArrowheads="1"/>
          </p:cNvSpPr>
          <p:nvPr>
            <p:ph type="sldNum" sz="quarter" idx="12"/>
          </p:nvPr>
        </p:nvSpPr>
        <p:spPr>
          <a:ln/>
        </p:spPr>
        <p:txBody>
          <a:bodyPr/>
          <a:lstStyle>
            <a:lvl1pPr>
              <a:defRPr/>
            </a:lvl1pPr>
          </a:lstStyle>
          <a:p>
            <a:pPr>
              <a:defRPr/>
            </a:pPr>
            <a:fld id="{A4356640-4A64-4E74-9C87-929EF2107664}" type="slidenum">
              <a:rPr lang="en-US"/>
              <a:pPr>
                <a:defRPr/>
              </a:pPr>
              <a:t>‹#›</a:t>
            </a:fld>
            <a:endParaRPr lang="en-US"/>
          </a:p>
        </p:txBody>
      </p:sp>
    </p:spTree>
    <p:extLst>
      <p:ext uri="{BB962C8B-B14F-4D97-AF65-F5344CB8AC3E}">
        <p14:creationId xmlns:p14="http://schemas.microsoft.com/office/powerpoint/2010/main" val="2098475116"/>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4800" y="76200"/>
            <a:ext cx="21272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1463" y="76200"/>
            <a:ext cx="6230937"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6" name="Rectangle 6"/>
          <p:cNvSpPr>
            <a:spLocks noGrp="1" noChangeArrowheads="1"/>
          </p:cNvSpPr>
          <p:nvPr>
            <p:ph type="sldNum" sz="quarter" idx="12"/>
          </p:nvPr>
        </p:nvSpPr>
        <p:spPr>
          <a:ln/>
        </p:spPr>
        <p:txBody>
          <a:bodyPr/>
          <a:lstStyle>
            <a:lvl1pPr>
              <a:defRPr/>
            </a:lvl1pPr>
          </a:lstStyle>
          <a:p>
            <a:pPr>
              <a:defRPr/>
            </a:pPr>
            <a:fld id="{383A82FF-821E-4F0B-860F-63B625E50A9F}" type="slidenum">
              <a:rPr lang="en-US"/>
              <a:pPr>
                <a:defRPr/>
              </a:pPr>
              <a:t>‹#›</a:t>
            </a:fld>
            <a:endParaRPr lang="en-US"/>
          </a:p>
        </p:txBody>
      </p:sp>
    </p:spTree>
    <p:extLst>
      <p:ext uri="{BB962C8B-B14F-4D97-AF65-F5344CB8AC3E}">
        <p14:creationId xmlns:p14="http://schemas.microsoft.com/office/powerpoint/2010/main" val="3645240073"/>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defRPr sz="3200"/>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r>
              <a:rPr lang="en-US"/>
              <a:t>Beginning Web Content Maintenance</a:t>
            </a:r>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052A05A8-D369-47AC-BB56-366498FA0331}" type="slidenum">
              <a:rPr lang="en-US"/>
              <a:pPr>
                <a:defRPr/>
              </a:pPr>
              <a:t>‹#›</a:t>
            </a:fld>
            <a:endParaRPr lang="en-US"/>
          </a:p>
        </p:txBody>
      </p:sp>
    </p:spTree>
    <p:extLst>
      <p:ext uri="{BB962C8B-B14F-4D97-AF65-F5344CB8AC3E}">
        <p14:creationId xmlns:p14="http://schemas.microsoft.com/office/powerpoint/2010/main" val="3659394220"/>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6" name="Rectangle 6"/>
          <p:cNvSpPr>
            <a:spLocks noGrp="1" noChangeArrowheads="1"/>
          </p:cNvSpPr>
          <p:nvPr>
            <p:ph type="sldNum" sz="quarter" idx="12"/>
          </p:nvPr>
        </p:nvSpPr>
        <p:spPr>
          <a:ln/>
        </p:spPr>
        <p:txBody>
          <a:bodyPr/>
          <a:lstStyle>
            <a:lvl1pPr>
              <a:defRPr/>
            </a:lvl1pPr>
          </a:lstStyle>
          <a:p>
            <a:pPr>
              <a:defRPr/>
            </a:pPr>
            <a:fld id="{FB1DEE40-2F47-4573-8BB6-8328CED90706}" type="slidenum">
              <a:rPr lang="en-US"/>
              <a:pPr>
                <a:defRPr/>
              </a:pPr>
              <a:t>‹#›</a:t>
            </a:fld>
            <a:endParaRPr lang="en-US"/>
          </a:p>
        </p:txBody>
      </p:sp>
    </p:spTree>
    <p:extLst>
      <p:ext uri="{BB962C8B-B14F-4D97-AF65-F5344CB8AC3E}">
        <p14:creationId xmlns:p14="http://schemas.microsoft.com/office/powerpoint/2010/main" val="2674633041"/>
      </p:ext>
    </p:extLst>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6" name="Rectangle 6"/>
          <p:cNvSpPr>
            <a:spLocks noGrp="1" noChangeArrowheads="1"/>
          </p:cNvSpPr>
          <p:nvPr>
            <p:ph type="sldNum" sz="quarter" idx="12"/>
          </p:nvPr>
        </p:nvSpPr>
        <p:spPr>
          <a:ln/>
        </p:spPr>
        <p:txBody>
          <a:bodyPr/>
          <a:lstStyle>
            <a:lvl1pPr>
              <a:defRPr/>
            </a:lvl1pPr>
          </a:lstStyle>
          <a:p>
            <a:pPr>
              <a:defRPr/>
            </a:pPr>
            <a:fld id="{69BBBD86-164B-4C48-81C8-BDF5A1947DCD}" type="slidenum">
              <a:rPr lang="en-US"/>
              <a:pPr>
                <a:defRPr/>
              </a:pPr>
              <a:t>‹#›</a:t>
            </a:fld>
            <a:endParaRPr lang="en-US"/>
          </a:p>
        </p:txBody>
      </p:sp>
    </p:spTree>
    <p:extLst>
      <p:ext uri="{BB962C8B-B14F-4D97-AF65-F5344CB8AC3E}">
        <p14:creationId xmlns:p14="http://schemas.microsoft.com/office/powerpoint/2010/main" val="819028804"/>
      </p:ext>
    </p:extLst>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7" name="Rectangle 6"/>
          <p:cNvSpPr>
            <a:spLocks noGrp="1" noChangeArrowheads="1"/>
          </p:cNvSpPr>
          <p:nvPr>
            <p:ph type="sldNum" sz="quarter" idx="12"/>
          </p:nvPr>
        </p:nvSpPr>
        <p:spPr>
          <a:ln/>
        </p:spPr>
        <p:txBody>
          <a:bodyPr/>
          <a:lstStyle>
            <a:lvl1pPr>
              <a:defRPr/>
            </a:lvl1pPr>
          </a:lstStyle>
          <a:p>
            <a:pPr>
              <a:defRPr/>
            </a:pPr>
            <a:fld id="{D5183813-47A7-4D03-8ABE-D0683D0A4619}" type="slidenum">
              <a:rPr lang="en-US"/>
              <a:pPr>
                <a:defRPr/>
              </a:pPr>
              <a:t>‹#›</a:t>
            </a:fld>
            <a:endParaRPr lang="en-US"/>
          </a:p>
        </p:txBody>
      </p:sp>
    </p:spTree>
    <p:extLst>
      <p:ext uri="{BB962C8B-B14F-4D97-AF65-F5344CB8AC3E}">
        <p14:creationId xmlns:p14="http://schemas.microsoft.com/office/powerpoint/2010/main" val="4158494529"/>
      </p:ext>
    </p:extLst>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9" name="Rectangle 6"/>
          <p:cNvSpPr>
            <a:spLocks noGrp="1" noChangeArrowheads="1"/>
          </p:cNvSpPr>
          <p:nvPr>
            <p:ph type="sldNum" sz="quarter" idx="12"/>
          </p:nvPr>
        </p:nvSpPr>
        <p:spPr>
          <a:ln/>
        </p:spPr>
        <p:txBody>
          <a:bodyPr/>
          <a:lstStyle>
            <a:lvl1pPr>
              <a:defRPr/>
            </a:lvl1pPr>
          </a:lstStyle>
          <a:p>
            <a:pPr>
              <a:defRPr/>
            </a:pPr>
            <a:fld id="{635D8461-8C68-4786-AF6F-818DF58874E5}" type="slidenum">
              <a:rPr lang="en-US"/>
              <a:pPr>
                <a:defRPr/>
              </a:pPr>
              <a:t>‹#›</a:t>
            </a:fld>
            <a:endParaRPr lang="en-US"/>
          </a:p>
        </p:txBody>
      </p:sp>
    </p:spTree>
    <p:extLst>
      <p:ext uri="{BB962C8B-B14F-4D97-AF65-F5344CB8AC3E}">
        <p14:creationId xmlns:p14="http://schemas.microsoft.com/office/powerpoint/2010/main" val="1677571208"/>
      </p:ext>
    </p:extLst>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5" name="Rectangle 6"/>
          <p:cNvSpPr>
            <a:spLocks noGrp="1" noChangeArrowheads="1"/>
          </p:cNvSpPr>
          <p:nvPr>
            <p:ph type="sldNum" sz="quarter" idx="12"/>
          </p:nvPr>
        </p:nvSpPr>
        <p:spPr>
          <a:ln/>
        </p:spPr>
        <p:txBody>
          <a:bodyPr/>
          <a:lstStyle>
            <a:lvl1pPr>
              <a:defRPr/>
            </a:lvl1pPr>
          </a:lstStyle>
          <a:p>
            <a:pPr>
              <a:defRPr/>
            </a:pPr>
            <a:fld id="{BB75BDF0-C845-4876-97D4-F254BCC13FB3}" type="slidenum">
              <a:rPr lang="en-US"/>
              <a:pPr>
                <a:defRPr/>
              </a:pPr>
              <a:t>‹#›</a:t>
            </a:fld>
            <a:endParaRPr lang="en-US"/>
          </a:p>
        </p:txBody>
      </p:sp>
    </p:spTree>
    <p:extLst>
      <p:ext uri="{BB962C8B-B14F-4D97-AF65-F5344CB8AC3E}">
        <p14:creationId xmlns:p14="http://schemas.microsoft.com/office/powerpoint/2010/main" val="1424774842"/>
      </p:ext>
    </p:extLst>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4" name="Rectangle 6"/>
          <p:cNvSpPr>
            <a:spLocks noGrp="1" noChangeArrowheads="1"/>
          </p:cNvSpPr>
          <p:nvPr>
            <p:ph type="sldNum" sz="quarter" idx="12"/>
          </p:nvPr>
        </p:nvSpPr>
        <p:spPr>
          <a:ln/>
        </p:spPr>
        <p:txBody>
          <a:bodyPr/>
          <a:lstStyle>
            <a:lvl1pPr>
              <a:defRPr/>
            </a:lvl1pPr>
          </a:lstStyle>
          <a:p>
            <a:pPr>
              <a:defRPr/>
            </a:pPr>
            <a:fld id="{EF5E841C-77C2-4576-863C-482F303D1B69}" type="slidenum">
              <a:rPr lang="en-US"/>
              <a:pPr>
                <a:defRPr/>
              </a:pPr>
              <a:t>‹#›</a:t>
            </a:fld>
            <a:endParaRPr lang="en-US"/>
          </a:p>
        </p:txBody>
      </p:sp>
    </p:spTree>
    <p:extLst>
      <p:ext uri="{BB962C8B-B14F-4D97-AF65-F5344CB8AC3E}">
        <p14:creationId xmlns:p14="http://schemas.microsoft.com/office/powerpoint/2010/main" val="3233943048"/>
      </p:ext>
    </p:extLst>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7" name="Rectangle 6"/>
          <p:cNvSpPr>
            <a:spLocks noGrp="1" noChangeArrowheads="1"/>
          </p:cNvSpPr>
          <p:nvPr>
            <p:ph type="sldNum" sz="quarter" idx="12"/>
          </p:nvPr>
        </p:nvSpPr>
        <p:spPr>
          <a:ln/>
        </p:spPr>
        <p:txBody>
          <a:bodyPr/>
          <a:lstStyle>
            <a:lvl1pPr>
              <a:defRPr/>
            </a:lvl1pPr>
          </a:lstStyle>
          <a:p>
            <a:pPr>
              <a:defRPr/>
            </a:pPr>
            <a:fld id="{0B7E4555-4E7A-4117-B400-410317354796}" type="slidenum">
              <a:rPr lang="en-US"/>
              <a:pPr>
                <a:defRPr/>
              </a:pPr>
              <a:t>‹#›</a:t>
            </a:fld>
            <a:endParaRPr lang="en-US"/>
          </a:p>
        </p:txBody>
      </p:sp>
    </p:spTree>
    <p:extLst>
      <p:ext uri="{BB962C8B-B14F-4D97-AF65-F5344CB8AC3E}">
        <p14:creationId xmlns:p14="http://schemas.microsoft.com/office/powerpoint/2010/main" val="1812795135"/>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6" name="Rectangle 6"/>
          <p:cNvSpPr>
            <a:spLocks noGrp="1" noChangeArrowheads="1"/>
          </p:cNvSpPr>
          <p:nvPr>
            <p:ph type="sldNum" sz="quarter" idx="12"/>
          </p:nvPr>
        </p:nvSpPr>
        <p:spPr>
          <a:ln/>
        </p:spPr>
        <p:txBody>
          <a:bodyPr/>
          <a:lstStyle>
            <a:lvl1pPr>
              <a:defRPr/>
            </a:lvl1pPr>
          </a:lstStyle>
          <a:p>
            <a:pPr>
              <a:defRPr/>
            </a:pPr>
            <a:fld id="{ACD7346E-D472-4040-AF5E-C478B0D490E0}" type="slidenum">
              <a:rPr lang="en-US"/>
              <a:pPr>
                <a:defRPr/>
              </a:pPr>
              <a:t>‹#›</a:t>
            </a:fld>
            <a:endParaRPr lang="en-US"/>
          </a:p>
        </p:txBody>
      </p:sp>
    </p:spTree>
    <p:extLst>
      <p:ext uri="{BB962C8B-B14F-4D97-AF65-F5344CB8AC3E}">
        <p14:creationId xmlns:p14="http://schemas.microsoft.com/office/powerpoint/2010/main" val="2700492991"/>
      </p:ext>
    </p:extLst>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7" name="Rectangle 6"/>
          <p:cNvSpPr>
            <a:spLocks noGrp="1" noChangeArrowheads="1"/>
          </p:cNvSpPr>
          <p:nvPr>
            <p:ph type="sldNum" sz="quarter" idx="12"/>
          </p:nvPr>
        </p:nvSpPr>
        <p:spPr>
          <a:ln/>
        </p:spPr>
        <p:txBody>
          <a:bodyPr/>
          <a:lstStyle>
            <a:lvl1pPr>
              <a:defRPr/>
            </a:lvl1pPr>
          </a:lstStyle>
          <a:p>
            <a:pPr>
              <a:defRPr/>
            </a:pPr>
            <a:fld id="{86A79751-1E9D-40BA-9179-155B3E20001F}" type="slidenum">
              <a:rPr lang="en-US"/>
              <a:pPr>
                <a:defRPr/>
              </a:pPr>
              <a:t>‹#›</a:t>
            </a:fld>
            <a:endParaRPr lang="en-US"/>
          </a:p>
        </p:txBody>
      </p:sp>
    </p:spTree>
    <p:extLst>
      <p:ext uri="{BB962C8B-B14F-4D97-AF65-F5344CB8AC3E}">
        <p14:creationId xmlns:p14="http://schemas.microsoft.com/office/powerpoint/2010/main" val="50039465"/>
      </p:ext>
    </p:extLst>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6" name="Rectangle 6"/>
          <p:cNvSpPr>
            <a:spLocks noGrp="1" noChangeArrowheads="1"/>
          </p:cNvSpPr>
          <p:nvPr>
            <p:ph type="sldNum" sz="quarter" idx="12"/>
          </p:nvPr>
        </p:nvSpPr>
        <p:spPr>
          <a:ln/>
        </p:spPr>
        <p:txBody>
          <a:bodyPr/>
          <a:lstStyle>
            <a:lvl1pPr>
              <a:defRPr/>
            </a:lvl1pPr>
          </a:lstStyle>
          <a:p>
            <a:pPr>
              <a:defRPr/>
            </a:pPr>
            <a:fld id="{3C619905-3787-4FB8-B1E7-7EE41AC8CB45}" type="slidenum">
              <a:rPr lang="en-US"/>
              <a:pPr>
                <a:defRPr/>
              </a:pPr>
              <a:t>‹#›</a:t>
            </a:fld>
            <a:endParaRPr lang="en-US"/>
          </a:p>
        </p:txBody>
      </p:sp>
    </p:spTree>
    <p:extLst>
      <p:ext uri="{BB962C8B-B14F-4D97-AF65-F5344CB8AC3E}">
        <p14:creationId xmlns:p14="http://schemas.microsoft.com/office/powerpoint/2010/main" val="2541688098"/>
      </p:ext>
    </p:extLst>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4800" y="76200"/>
            <a:ext cx="21272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1463" y="76200"/>
            <a:ext cx="6230937"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6" name="Rectangle 6"/>
          <p:cNvSpPr>
            <a:spLocks noGrp="1" noChangeArrowheads="1"/>
          </p:cNvSpPr>
          <p:nvPr>
            <p:ph type="sldNum" sz="quarter" idx="12"/>
          </p:nvPr>
        </p:nvSpPr>
        <p:spPr>
          <a:ln/>
        </p:spPr>
        <p:txBody>
          <a:bodyPr/>
          <a:lstStyle>
            <a:lvl1pPr>
              <a:defRPr/>
            </a:lvl1pPr>
          </a:lstStyle>
          <a:p>
            <a:pPr>
              <a:defRPr/>
            </a:pPr>
            <a:fld id="{16C6AEA4-A4D3-4875-9902-FEFC5370892B}" type="slidenum">
              <a:rPr lang="en-US"/>
              <a:pPr>
                <a:defRPr/>
              </a:pPr>
              <a:t>‹#›</a:t>
            </a:fld>
            <a:endParaRPr lang="en-US"/>
          </a:p>
        </p:txBody>
      </p:sp>
    </p:spTree>
    <p:extLst>
      <p:ext uri="{BB962C8B-B14F-4D97-AF65-F5344CB8AC3E}">
        <p14:creationId xmlns:p14="http://schemas.microsoft.com/office/powerpoint/2010/main" val="1425614493"/>
      </p:ext>
    </p:extLst>
  </p:cSld>
  <p:clrMapOvr>
    <a:masterClrMapping/>
  </p:clrMapOvr>
  <p:transition spd="med">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762000"/>
            <a:ext cx="28575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238500" y="762000"/>
            <a:ext cx="28575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Beginning Web Content Maintenance</a:t>
            </a:r>
          </a:p>
        </p:txBody>
      </p:sp>
      <p:sp>
        <p:nvSpPr>
          <p:cNvPr id="7" name="Rectangle 6"/>
          <p:cNvSpPr>
            <a:spLocks noGrp="1" noChangeArrowheads="1"/>
          </p:cNvSpPr>
          <p:nvPr>
            <p:ph type="sldNum" sz="quarter" idx="12"/>
          </p:nvPr>
        </p:nvSpPr>
        <p:spPr/>
        <p:txBody>
          <a:bodyPr/>
          <a:lstStyle>
            <a:lvl1pPr>
              <a:defRPr/>
            </a:lvl1pPr>
          </a:lstStyle>
          <a:p>
            <a:pPr>
              <a:defRPr/>
            </a:pPr>
            <a:fld id="{1C175505-EF8F-4901-8946-77A6DA08620D}" type="slidenum">
              <a:rPr lang="en-US"/>
              <a:pPr>
                <a:defRPr/>
              </a:pPr>
              <a:t>‹#›</a:t>
            </a:fld>
            <a:endParaRPr lang="en-US"/>
          </a:p>
        </p:txBody>
      </p:sp>
    </p:spTree>
    <p:extLst>
      <p:ext uri="{BB962C8B-B14F-4D97-AF65-F5344CB8AC3E}">
        <p14:creationId xmlns:p14="http://schemas.microsoft.com/office/powerpoint/2010/main" val="727100630"/>
      </p:ext>
    </p:extLst>
  </p:cSld>
  <p:clrMapOvr>
    <a:masterClrMapping/>
  </p:clrMapOvr>
  <p:transition spd="med">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Arial" charset="0"/>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Arial" charset="0"/>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p>
        </p:txBody>
      </p:sp>
      <p:sp>
        <p:nvSpPr>
          <p:cNvPr id="7" name="Footer Placeholder 18"/>
          <p:cNvSpPr>
            <a:spLocks noGrp="1"/>
          </p:cNvSpPr>
          <p:nvPr>
            <p:ph type="ftr" sz="quarter" idx="11"/>
          </p:nvPr>
        </p:nvSpPr>
        <p:spPr/>
        <p:txBody>
          <a:bodyPr/>
          <a:lstStyle>
            <a:lvl1pPr>
              <a:defRPr/>
            </a:lvl1pPr>
          </a:lstStyle>
          <a:p>
            <a:pPr>
              <a:defRPr/>
            </a:pPr>
            <a:r>
              <a:rPr lang="en-US"/>
              <a:t>Beginning Web Content Maintenance</a:t>
            </a:r>
          </a:p>
        </p:txBody>
      </p:sp>
      <p:sp>
        <p:nvSpPr>
          <p:cNvPr id="8" name="Slide Number Placeholder 26"/>
          <p:cNvSpPr>
            <a:spLocks noGrp="1"/>
          </p:cNvSpPr>
          <p:nvPr>
            <p:ph type="sldNum" sz="quarter" idx="12"/>
          </p:nvPr>
        </p:nvSpPr>
        <p:spPr/>
        <p:txBody>
          <a:bodyPr/>
          <a:lstStyle>
            <a:lvl1pPr>
              <a:defRPr/>
            </a:lvl1pPr>
          </a:lstStyle>
          <a:p>
            <a:pPr>
              <a:defRPr/>
            </a:pPr>
            <a:fld id="{6562A869-84FE-4F41-A3A2-D478CFE99E6E}" type="slidenum">
              <a:rPr lang="en-US"/>
              <a:pPr>
                <a:defRPr/>
              </a:pPr>
              <a:t>‹#›</a:t>
            </a:fld>
            <a:endParaRPr lang="en-US"/>
          </a:p>
        </p:txBody>
      </p:sp>
    </p:spTree>
    <p:extLst>
      <p:ext uri="{BB962C8B-B14F-4D97-AF65-F5344CB8AC3E}">
        <p14:creationId xmlns:p14="http://schemas.microsoft.com/office/powerpoint/2010/main" val="465942844"/>
      </p:ext>
    </p:extLst>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1600" y="152400"/>
            <a:ext cx="127000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Beginning Web Content Maintenance</a:t>
            </a:r>
          </a:p>
        </p:txBody>
      </p:sp>
      <p:sp>
        <p:nvSpPr>
          <p:cNvPr id="7" name="Slide Number Placeholder 5"/>
          <p:cNvSpPr>
            <a:spLocks noGrp="1"/>
          </p:cNvSpPr>
          <p:nvPr>
            <p:ph type="sldNum" sz="quarter" idx="12"/>
          </p:nvPr>
        </p:nvSpPr>
        <p:spPr/>
        <p:txBody>
          <a:bodyPr/>
          <a:lstStyle>
            <a:lvl1pPr>
              <a:defRPr/>
            </a:lvl1pPr>
          </a:lstStyle>
          <a:p>
            <a:pPr>
              <a:defRPr/>
            </a:pPr>
            <a:fld id="{5113C35E-E26B-4F61-9DBD-A74581640715}" type="slidenum">
              <a:rPr lang="en-US"/>
              <a:pPr>
                <a:defRPr/>
              </a:pPr>
              <a:t>‹#›</a:t>
            </a:fld>
            <a:endParaRPr lang="en-US"/>
          </a:p>
        </p:txBody>
      </p:sp>
    </p:spTree>
    <p:extLst>
      <p:ext uri="{BB962C8B-B14F-4D97-AF65-F5344CB8AC3E}">
        <p14:creationId xmlns:p14="http://schemas.microsoft.com/office/powerpoint/2010/main" val="2829990605"/>
      </p:ext>
    </p:extLst>
  </p:cSld>
  <p:clrMapOvr>
    <a:masterClrMapping/>
  </p:clrMapOvr>
  <p:transition spd="med">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Arial" charset="0"/>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Arial" charset="0"/>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r>
              <a:rPr lang="en-US"/>
              <a:t>Beginning Web Content Maintenance</a:t>
            </a:r>
          </a:p>
        </p:txBody>
      </p:sp>
      <p:sp>
        <p:nvSpPr>
          <p:cNvPr id="8" name="Slide Number Placeholder 5"/>
          <p:cNvSpPr>
            <a:spLocks noGrp="1"/>
          </p:cNvSpPr>
          <p:nvPr>
            <p:ph type="sldNum" sz="quarter" idx="12"/>
          </p:nvPr>
        </p:nvSpPr>
        <p:spPr/>
        <p:txBody>
          <a:bodyPr/>
          <a:lstStyle>
            <a:lvl1pPr>
              <a:defRPr/>
            </a:lvl1pPr>
          </a:lstStyle>
          <a:p>
            <a:pPr>
              <a:defRPr/>
            </a:pPr>
            <a:fld id="{A9315C9F-2A7C-47FC-9446-684A11213285}" type="slidenum">
              <a:rPr lang="en-US"/>
              <a:pPr>
                <a:defRPr/>
              </a:pPr>
              <a:t>‹#›</a:t>
            </a:fld>
            <a:endParaRPr lang="en-US"/>
          </a:p>
        </p:txBody>
      </p:sp>
    </p:spTree>
    <p:extLst>
      <p:ext uri="{BB962C8B-B14F-4D97-AF65-F5344CB8AC3E}">
        <p14:creationId xmlns:p14="http://schemas.microsoft.com/office/powerpoint/2010/main" val="3751986465"/>
      </p:ext>
    </p:extLst>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r>
              <a:rPr lang="en-US"/>
              <a:t>Beginning Web Content Maintenance</a:t>
            </a:r>
          </a:p>
        </p:txBody>
      </p:sp>
      <p:sp>
        <p:nvSpPr>
          <p:cNvPr id="7" name="Slide Number Placeholder 17"/>
          <p:cNvSpPr>
            <a:spLocks noGrp="1"/>
          </p:cNvSpPr>
          <p:nvPr>
            <p:ph type="sldNum" sz="quarter" idx="12"/>
          </p:nvPr>
        </p:nvSpPr>
        <p:spPr/>
        <p:txBody>
          <a:bodyPr/>
          <a:lstStyle>
            <a:lvl1pPr>
              <a:defRPr/>
            </a:lvl1pPr>
          </a:lstStyle>
          <a:p>
            <a:pPr>
              <a:defRPr/>
            </a:pPr>
            <a:fld id="{FB66AC04-4BCE-47FF-9530-5CBB1B7488C6}" type="slidenum">
              <a:rPr lang="en-US"/>
              <a:pPr>
                <a:defRPr/>
              </a:pPr>
              <a:t>‹#›</a:t>
            </a:fld>
            <a:endParaRPr lang="en-US"/>
          </a:p>
        </p:txBody>
      </p:sp>
    </p:spTree>
    <p:extLst>
      <p:ext uri="{BB962C8B-B14F-4D97-AF65-F5344CB8AC3E}">
        <p14:creationId xmlns:p14="http://schemas.microsoft.com/office/powerpoint/2010/main" val="2787017180"/>
      </p:ext>
    </p:extLst>
  </p:cSld>
  <p:clrMapOvr>
    <a:masterClrMapping/>
  </p:clrMapOvr>
  <p:transition spd="med">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r>
              <a:rPr lang="en-US"/>
              <a:t>Beginning Web Content Maintenance</a:t>
            </a:r>
          </a:p>
        </p:txBody>
      </p:sp>
      <p:sp>
        <p:nvSpPr>
          <p:cNvPr id="9" name="Slide Number Placeholder 17"/>
          <p:cNvSpPr>
            <a:spLocks noGrp="1"/>
          </p:cNvSpPr>
          <p:nvPr>
            <p:ph type="sldNum" sz="quarter" idx="12"/>
          </p:nvPr>
        </p:nvSpPr>
        <p:spPr/>
        <p:txBody>
          <a:bodyPr/>
          <a:lstStyle>
            <a:lvl1pPr>
              <a:defRPr/>
            </a:lvl1pPr>
          </a:lstStyle>
          <a:p>
            <a:pPr>
              <a:defRPr/>
            </a:pPr>
            <a:fld id="{04A84D2A-8139-4E1D-8D2D-2548B245515F}" type="slidenum">
              <a:rPr lang="en-US"/>
              <a:pPr>
                <a:defRPr/>
              </a:pPr>
              <a:t>‹#›</a:t>
            </a:fld>
            <a:endParaRPr lang="en-US"/>
          </a:p>
        </p:txBody>
      </p:sp>
    </p:spTree>
    <p:extLst>
      <p:ext uri="{BB962C8B-B14F-4D97-AF65-F5344CB8AC3E}">
        <p14:creationId xmlns:p14="http://schemas.microsoft.com/office/powerpoint/2010/main" val="2220524713"/>
      </p:ext>
    </p:extLst>
  </p:cSld>
  <p:clrMapOvr>
    <a:masterClrMapping/>
  </p:clrMapOvr>
  <p:transition spd="med">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r>
              <a:rPr lang="en-US"/>
              <a:t>Beginning Web Content Maintenance</a:t>
            </a:r>
          </a:p>
        </p:txBody>
      </p:sp>
      <p:sp>
        <p:nvSpPr>
          <p:cNvPr id="5" name="Slide Number Placeholder 17"/>
          <p:cNvSpPr>
            <a:spLocks noGrp="1"/>
          </p:cNvSpPr>
          <p:nvPr>
            <p:ph type="sldNum" sz="quarter" idx="12"/>
          </p:nvPr>
        </p:nvSpPr>
        <p:spPr/>
        <p:txBody>
          <a:bodyPr/>
          <a:lstStyle>
            <a:lvl1pPr>
              <a:defRPr/>
            </a:lvl1pPr>
          </a:lstStyle>
          <a:p>
            <a:pPr>
              <a:defRPr/>
            </a:pPr>
            <a:fld id="{7FC7DD1D-2401-4E26-8E7E-9EC403F64BC2}" type="slidenum">
              <a:rPr lang="en-US"/>
              <a:pPr>
                <a:defRPr/>
              </a:pPr>
              <a:t>‹#›</a:t>
            </a:fld>
            <a:endParaRPr lang="en-US"/>
          </a:p>
        </p:txBody>
      </p:sp>
    </p:spTree>
    <p:extLst>
      <p:ext uri="{BB962C8B-B14F-4D97-AF65-F5344CB8AC3E}">
        <p14:creationId xmlns:p14="http://schemas.microsoft.com/office/powerpoint/2010/main" val="2934864750"/>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6" name="Rectangle 6"/>
          <p:cNvSpPr>
            <a:spLocks noGrp="1" noChangeArrowheads="1"/>
          </p:cNvSpPr>
          <p:nvPr>
            <p:ph type="sldNum" sz="quarter" idx="12"/>
          </p:nvPr>
        </p:nvSpPr>
        <p:spPr>
          <a:ln/>
        </p:spPr>
        <p:txBody>
          <a:bodyPr/>
          <a:lstStyle>
            <a:lvl1pPr>
              <a:defRPr/>
            </a:lvl1pPr>
          </a:lstStyle>
          <a:p>
            <a:pPr>
              <a:defRPr/>
            </a:pPr>
            <a:fld id="{A5086C1E-214A-44B7-8C2B-F13D9BAC9B96}" type="slidenum">
              <a:rPr lang="en-US"/>
              <a:pPr>
                <a:defRPr/>
              </a:pPr>
              <a:t>‹#›</a:t>
            </a:fld>
            <a:endParaRPr lang="en-US"/>
          </a:p>
        </p:txBody>
      </p:sp>
    </p:spTree>
    <p:extLst>
      <p:ext uri="{BB962C8B-B14F-4D97-AF65-F5344CB8AC3E}">
        <p14:creationId xmlns:p14="http://schemas.microsoft.com/office/powerpoint/2010/main" val="657673686"/>
      </p:ext>
    </p:extLst>
  </p:cSld>
  <p:clrMapOvr>
    <a:masterClrMapping/>
  </p:clrMapOvr>
  <p:transition spd="med">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r>
              <a:rPr lang="en-US"/>
              <a:t>Beginning Web Content Maintenance</a:t>
            </a:r>
          </a:p>
        </p:txBody>
      </p:sp>
      <p:sp>
        <p:nvSpPr>
          <p:cNvPr id="4" name="Slide Number Placeholder 17"/>
          <p:cNvSpPr>
            <a:spLocks noGrp="1"/>
          </p:cNvSpPr>
          <p:nvPr>
            <p:ph type="sldNum" sz="quarter" idx="12"/>
          </p:nvPr>
        </p:nvSpPr>
        <p:spPr/>
        <p:txBody>
          <a:bodyPr/>
          <a:lstStyle>
            <a:lvl1pPr>
              <a:defRPr/>
            </a:lvl1pPr>
          </a:lstStyle>
          <a:p>
            <a:pPr>
              <a:defRPr/>
            </a:pPr>
            <a:fld id="{E408B98E-8BAC-4380-A136-EF96DBE2F9C9}" type="slidenum">
              <a:rPr lang="en-US"/>
              <a:pPr>
                <a:defRPr/>
              </a:pPr>
              <a:t>‹#›</a:t>
            </a:fld>
            <a:endParaRPr lang="en-US"/>
          </a:p>
        </p:txBody>
      </p:sp>
    </p:spTree>
    <p:extLst>
      <p:ext uri="{BB962C8B-B14F-4D97-AF65-F5344CB8AC3E}">
        <p14:creationId xmlns:p14="http://schemas.microsoft.com/office/powerpoint/2010/main" val="2432534767"/>
      </p:ext>
    </p:extLst>
  </p:cSld>
  <p:clrMapOvr>
    <a:masterClrMapping/>
  </p:clrMapOvr>
  <p:transition spd="med">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Beginning Web Content Maintenance</a:t>
            </a:r>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5B0D25AA-BF0C-47A9-92DD-A0B20586FF3A}" type="slidenum">
              <a:rPr lang="en-US"/>
              <a:pPr>
                <a:defRPr/>
              </a:pPr>
              <a:t>‹#›</a:t>
            </a:fld>
            <a:endParaRPr lang="en-US"/>
          </a:p>
        </p:txBody>
      </p:sp>
    </p:spTree>
    <p:extLst>
      <p:ext uri="{BB962C8B-B14F-4D97-AF65-F5344CB8AC3E}">
        <p14:creationId xmlns:p14="http://schemas.microsoft.com/office/powerpoint/2010/main" val="4122281907"/>
      </p:ext>
    </p:extLst>
  </p:cSld>
  <p:clrMapOvr>
    <a:masterClrMapping/>
  </p:clrMapOvr>
  <p:transition spd="med">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r>
              <a:rPr lang="en-US"/>
              <a:t>Beginning Web Content Maintenance</a:t>
            </a:r>
          </a:p>
        </p:txBody>
      </p:sp>
      <p:sp>
        <p:nvSpPr>
          <p:cNvPr id="7" name="Slide Number Placeholder 17"/>
          <p:cNvSpPr>
            <a:spLocks noGrp="1"/>
          </p:cNvSpPr>
          <p:nvPr>
            <p:ph type="sldNum" sz="quarter" idx="12"/>
          </p:nvPr>
        </p:nvSpPr>
        <p:spPr/>
        <p:txBody>
          <a:bodyPr/>
          <a:lstStyle>
            <a:lvl1pPr>
              <a:defRPr/>
            </a:lvl1pPr>
          </a:lstStyle>
          <a:p>
            <a:pPr>
              <a:defRPr/>
            </a:pPr>
            <a:fld id="{6C58D1B4-DE87-49B9-A25C-E80200B2D284}" type="slidenum">
              <a:rPr lang="en-US"/>
              <a:pPr>
                <a:defRPr/>
              </a:pPr>
              <a:t>‹#›</a:t>
            </a:fld>
            <a:endParaRPr lang="en-US"/>
          </a:p>
        </p:txBody>
      </p:sp>
    </p:spTree>
    <p:extLst>
      <p:ext uri="{BB962C8B-B14F-4D97-AF65-F5344CB8AC3E}">
        <p14:creationId xmlns:p14="http://schemas.microsoft.com/office/powerpoint/2010/main" val="1734792745"/>
      </p:ext>
    </p:extLst>
  </p:cSld>
  <p:clrMapOvr>
    <a:masterClrMapping/>
  </p:clrMapOvr>
  <p:transition spd="med">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Beginning Web Content Maintenance</a:t>
            </a:r>
          </a:p>
        </p:txBody>
      </p:sp>
      <p:sp>
        <p:nvSpPr>
          <p:cNvPr id="6" name="Slide Number Placeholder 17"/>
          <p:cNvSpPr>
            <a:spLocks noGrp="1"/>
          </p:cNvSpPr>
          <p:nvPr>
            <p:ph type="sldNum" sz="quarter" idx="12"/>
          </p:nvPr>
        </p:nvSpPr>
        <p:spPr/>
        <p:txBody>
          <a:bodyPr/>
          <a:lstStyle>
            <a:lvl1pPr>
              <a:defRPr/>
            </a:lvl1pPr>
          </a:lstStyle>
          <a:p>
            <a:pPr>
              <a:defRPr/>
            </a:pPr>
            <a:fld id="{19C9492A-7764-4D50-90F8-169811D7E45C}" type="slidenum">
              <a:rPr lang="en-US"/>
              <a:pPr>
                <a:defRPr/>
              </a:pPr>
              <a:t>‹#›</a:t>
            </a:fld>
            <a:endParaRPr lang="en-US"/>
          </a:p>
        </p:txBody>
      </p:sp>
    </p:spTree>
    <p:extLst>
      <p:ext uri="{BB962C8B-B14F-4D97-AF65-F5344CB8AC3E}">
        <p14:creationId xmlns:p14="http://schemas.microsoft.com/office/powerpoint/2010/main" val="535076435"/>
      </p:ext>
    </p:extLst>
  </p:cSld>
  <p:clrMapOvr>
    <a:masterClrMapping/>
  </p:clrMapOvr>
  <p:transition spd="med">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r>
              <a:rPr lang="en-US"/>
              <a:t>Beginning Web Content Maintenance</a:t>
            </a:r>
          </a:p>
        </p:txBody>
      </p:sp>
      <p:sp>
        <p:nvSpPr>
          <p:cNvPr id="6" name="Slide Number Placeholder 17"/>
          <p:cNvSpPr>
            <a:spLocks noGrp="1"/>
          </p:cNvSpPr>
          <p:nvPr>
            <p:ph type="sldNum" sz="quarter" idx="12"/>
          </p:nvPr>
        </p:nvSpPr>
        <p:spPr/>
        <p:txBody>
          <a:bodyPr/>
          <a:lstStyle>
            <a:lvl1pPr>
              <a:defRPr/>
            </a:lvl1pPr>
          </a:lstStyle>
          <a:p>
            <a:pPr>
              <a:defRPr/>
            </a:pPr>
            <a:fld id="{F251359B-55A7-4B24-8685-CC24ADEFBDFA}" type="slidenum">
              <a:rPr lang="en-US"/>
              <a:pPr>
                <a:defRPr/>
              </a:pPr>
              <a:t>‹#›</a:t>
            </a:fld>
            <a:endParaRPr lang="en-US"/>
          </a:p>
        </p:txBody>
      </p:sp>
    </p:spTree>
    <p:extLst>
      <p:ext uri="{BB962C8B-B14F-4D97-AF65-F5344CB8AC3E}">
        <p14:creationId xmlns:p14="http://schemas.microsoft.com/office/powerpoint/2010/main" val="2246048526"/>
      </p:ext>
    </p:extLst>
  </p:cSld>
  <p:clrMapOvr>
    <a:masterClrMapping/>
  </p:clrMapOvr>
  <p:transition spd="med">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762000"/>
            <a:ext cx="28575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238500" y="762000"/>
            <a:ext cx="28575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Beginning Web Content Maintenance</a:t>
            </a:r>
          </a:p>
        </p:txBody>
      </p:sp>
      <p:sp>
        <p:nvSpPr>
          <p:cNvPr id="7" name="Rectangle 6"/>
          <p:cNvSpPr>
            <a:spLocks noGrp="1" noChangeArrowheads="1"/>
          </p:cNvSpPr>
          <p:nvPr>
            <p:ph type="sldNum" sz="quarter" idx="12"/>
          </p:nvPr>
        </p:nvSpPr>
        <p:spPr/>
        <p:txBody>
          <a:bodyPr/>
          <a:lstStyle>
            <a:lvl1pPr>
              <a:defRPr/>
            </a:lvl1pPr>
          </a:lstStyle>
          <a:p>
            <a:pPr>
              <a:defRPr/>
            </a:pPr>
            <a:fld id="{B98E86C5-2CB8-4380-97F1-C7F75A679EA1}" type="slidenum">
              <a:rPr lang="en-US"/>
              <a:pPr>
                <a:defRPr/>
              </a:pPr>
              <a:t>‹#›</a:t>
            </a:fld>
            <a:endParaRPr lang="en-US"/>
          </a:p>
        </p:txBody>
      </p:sp>
    </p:spTree>
    <p:extLst>
      <p:ext uri="{BB962C8B-B14F-4D97-AF65-F5344CB8AC3E}">
        <p14:creationId xmlns:p14="http://schemas.microsoft.com/office/powerpoint/2010/main" val="2868296427"/>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7" name="Rectangle 6"/>
          <p:cNvSpPr>
            <a:spLocks noGrp="1" noChangeArrowheads="1"/>
          </p:cNvSpPr>
          <p:nvPr>
            <p:ph type="sldNum" sz="quarter" idx="12"/>
          </p:nvPr>
        </p:nvSpPr>
        <p:spPr>
          <a:ln/>
        </p:spPr>
        <p:txBody>
          <a:bodyPr/>
          <a:lstStyle>
            <a:lvl1pPr>
              <a:defRPr/>
            </a:lvl1pPr>
          </a:lstStyle>
          <a:p>
            <a:pPr>
              <a:defRPr/>
            </a:pPr>
            <a:fld id="{54416BC5-E39F-43EA-9954-565077363956}" type="slidenum">
              <a:rPr lang="en-US"/>
              <a:pPr>
                <a:defRPr/>
              </a:pPr>
              <a:t>‹#›</a:t>
            </a:fld>
            <a:endParaRPr lang="en-US"/>
          </a:p>
        </p:txBody>
      </p:sp>
    </p:spTree>
    <p:extLst>
      <p:ext uri="{BB962C8B-B14F-4D97-AF65-F5344CB8AC3E}">
        <p14:creationId xmlns:p14="http://schemas.microsoft.com/office/powerpoint/2010/main" val="1421083372"/>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9" name="Rectangle 6"/>
          <p:cNvSpPr>
            <a:spLocks noGrp="1" noChangeArrowheads="1"/>
          </p:cNvSpPr>
          <p:nvPr>
            <p:ph type="sldNum" sz="quarter" idx="12"/>
          </p:nvPr>
        </p:nvSpPr>
        <p:spPr>
          <a:ln/>
        </p:spPr>
        <p:txBody>
          <a:bodyPr/>
          <a:lstStyle>
            <a:lvl1pPr>
              <a:defRPr/>
            </a:lvl1pPr>
          </a:lstStyle>
          <a:p>
            <a:pPr>
              <a:defRPr/>
            </a:pPr>
            <a:fld id="{1988F0A8-DAE0-479D-B56F-D298AAB73F0F}" type="slidenum">
              <a:rPr lang="en-US"/>
              <a:pPr>
                <a:defRPr/>
              </a:pPr>
              <a:t>‹#›</a:t>
            </a:fld>
            <a:endParaRPr lang="en-US"/>
          </a:p>
        </p:txBody>
      </p:sp>
    </p:spTree>
    <p:extLst>
      <p:ext uri="{BB962C8B-B14F-4D97-AF65-F5344CB8AC3E}">
        <p14:creationId xmlns:p14="http://schemas.microsoft.com/office/powerpoint/2010/main" val="1048542090"/>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5" name="Rectangle 6"/>
          <p:cNvSpPr>
            <a:spLocks noGrp="1" noChangeArrowheads="1"/>
          </p:cNvSpPr>
          <p:nvPr>
            <p:ph type="sldNum" sz="quarter" idx="12"/>
          </p:nvPr>
        </p:nvSpPr>
        <p:spPr>
          <a:ln/>
        </p:spPr>
        <p:txBody>
          <a:bodyPr/>
          <a:lstStyle>
            <a:lvl1pPr>
              <a:defRPr/>
            </a:lvl1pPr>
          </a:lstStyle>
          <a:p>
            <a:pPr>
              <a:defRPr/>
            </a:pPr>
            <a:fld id="{AE84A79A-B02D-45C2-9CFA-7DBDE7829FD0}" type="slidenum">
              <a:rPr lang="en-US"/>
              <a:pPr>
                <a:defRPr/>
              </a:pPr>
              <a:t>‹#›</a:t>
            </a:fld>
            <a:endParaRPr lang="en-US"/>
          </a:p>
        </p:txBody>
      </p:sp>
    </p:spTree>
    <p:extLst>
      <p:ext uri="{BB962C8B-B14F-4D97-AF65-F5344CB8AC3E}">
        <p14:creationId xmlns:p14="http://schemas.microsoft.com/office/powerpoint/2010/main" val="3690309562"/>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4" name="Rectangle 6"/>
          <p:cNvSpPr>
            <a:spLocks noGrp="1" noChangeArrowheads="1"/>
          </p:cNvSpPr>
          <p:nvPr>
            <p:ph type="sldNum" sz="quarter" idx="12"/>
          </p:nvPr>
        </p:nvSpPr>
        <p:spPr>
          <a:ln/>
        </p:spPr>
        <p:txBody>
          <a:bodyPr/>
          <a:lstStyle>
            <a:lvl1pPr>
              <a:defRPr/>
            </a:lvl1pPr>
          </a:lstStyle>
          <a:p>
            <a:pPr>
              <a:defRPr/>
            </a:pPr>
            <a:fld id="{B4134F8D-C957-44F3-A9F9-4BC6789BD26F}" type="slidenum">
              <a:rPr lang="en-US"/>
              <a:pPr>
                <a:defRPr/>
              </a:pPr>
              <a:t>‹#›</a:t>
            </a:fld>
            <a:endParaRPr lang="en-US"/>
          </a:p>
        </p:txBody>
      </p:sp>
    </p:spTree>
    <p:extLst>
      <p:ext uri="{BB962C8B-B14F-4D97-AF65-F5344CB8AC3E}">
        <p14:creationId xmlns:p14="http://schemas.microsoft.com/office/powerpoint/2010/main" val="2155400236"/>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7" name="Rectangle 6"/>
          <p:cNvSpPr>
            <a:spLocks noGrp="1" noChangeArrowheads="1"/>
          </p:cNvSpPr>
          <p:nvPr>
            <p:ph type="sldNum" sz="quarter" idx="12"/>
          </p:nvPr>
        </p:nvSpPr>
        <p:spPr>
          <a:ln/>
        </p:spPr>
        <p:txBody>
          <a:bodyPr/>
          <a:lstStyle>
            <a:lvl1pPr>
              <a:defRPr/>
            </a:lvl1pPr>
          </a:lstStyle>
          <a:p>
            <a:pPr>
              <a:defRPr/>
            </a:pPr>
            <a:fld id="{A4E96DBD-45AF-4817-817F-A7953382F491}" type="slidenum">
              <a:rPr lang="en-US"/>
              <a:pPr>
                <a:defRPr/>
              </a:pPr>
              <a:t>‹#›</a:t>
            </a:fld>
            <a:endParaRPr lang="en-US"/>
          </a:p>
        </p:txBody>
      </p:sp>
    </p:spTree>
    <p:extLst>
      <p:ext uri="{BB962C8B-B14F-4D97-AF65-F5344CB8AC3E}">
        <p14:creationId xmlns:p14="http://schemas.microsoft.com/office/powerpoint/2010/main" val="2932947906"/>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Beginning Web Content Maintenance</a:t>
            </a:r>
          </a:p>
        </p:txBody>
      </p:sp>
      <p:sp>
        <p:nvSpPr>
          <p:cNvPr id="7" name="Rectangle 6"/>
          <p:cNvSpPr>
            <a:spLocks noGrp="1" noChangeArrowheads="1"/>
          </p:cNvSpPr>
          <p:nvPr>
            <p:ph type="sldNum" sz="quarter" idx="12"/>
          </p:nvPr>
        </p:nvSpPr>
        <p:spPr>
          <a:ln/>
        </p:spPr>
        <p:txBody>
          <a:bodyPr/>
          <a:lstStyle>
            <a:lvl1pPr>
              <a:defRPr/>
            </a:lvl1pPr>
          </a:lstStyle>
          <a:p>
            <a:pPr>
              <a:defRPr/>
            </a:pPr>
            <a:fld id="{8E8C1E1E-586A-4C89-A55B-87EE38A2AA33}" type="slidenum">
              <a:rPr lang="en-US"/>
              <a:pPr>
                <a:defRPr/>
              </a:pPr>
              <a:t>‹#›</a:t>
            </a:fld>
            <a:endParaRPr lang="en-US"/>
          </a:p>
        </p:txBody>
      </p:sp>
    </p:spTree>
    <p:extLst>
      <p:ext uri="{BB962C8B-B14F-4D97-AF65-F5344CB8AC3E}">
        <p14:creationId xmlns:p14="http://schemas.microsoft.com/office/powerpoint/2010/main" val="1934491374"/>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50838" y="914400"/>
            <a:ext cx="843121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Rectangle 7"/>
          <p:cNvSpPr>
            <a:spLocks noGrp="1" noChangeArrowheads="1"/>
          </p:cNvSpPr>
          <p:nvPr>
            <p:ph type="title"/>
          </p:nvPr>
        </p:nvSpPr>
        <p:spPr bwMode="auto">
          <a:xfrm>
            <a:off x="271463" y="762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800">
                <a:solidFill>
                  <a:srgbClr val="000000"/>
                </a:solidFill>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0077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spcAft>
                <a:spcPct val="0"/>
              </a:spcAft>
              <a:defRPr sz="1800">
                <a:solidFill>
                  <a:srgbClr val="000000"/>
                </a:solidFill>
                <a:latin typeface="Arial" charset="0"/>
                <a:cs typeface="+mn-cs"/>
              </a:defRPr>
            </a:lvl1pPr>
          </a:lstStyle>
          <a:p>
            <a:pPr>
              <a:defRPr/>
            </a:pPr>
            <a:r>
              <a:rPr lang="en-US"/>
              <a:t>Beginning Web Content Maintenance</a:t>
            </a:r>
          </a:p>
        </p:txBody>
      </p:sp>
      <p:sp>
        <p:nvSpPr>
          <p:cNvPr id="1030" name="Rectangle 6"/>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800">
                <a:solidFill>
                  <a:srgbClr val="000000"/>
                </a:solidFill>
                <a:latin typeface="Arial" charset="0"/>
                <a:cs typeface="+mn-cs"/>
              </a:defRPr>
            </a:lvl1pPr>
          </a:lstStyle>
          <a:p>
            <a:pPr>
              <a:defRPr/>
            </a:pPr>
            <a:fld id="{9B97CCF6-EFBD-41B7-B395-9A5A9A155F6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97"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wipe dir="d"/>
  </p:transition>
  <p:txStyles>
    <p:titleStyle>
      <a:lvl1pPr algn="l" rtl="0" eaLnBrk="0" fontAlgn="base" hangingPunct="0">
        <a:spcBef>
          <a:spcPct val="0"/>
        </a:spcBef>
        <a:spcAft>
          <a:spcPct val="0"/>
        </a:spcAft>
        <a:defRPr sz="3200">
          <a:solidFill>
            <a:srgbClr val="12163D"/>
          </a:solidFill>
          <a:latin typeface="+mj-lt"/>
          <a:ea typeface="+mj-ea"/>
          <a:cs typeface="+mj-cs"/>
        </a:defRPr>
      </a:lvl1pPr>
      <a:lvl2pPr algn="l" rtl="0" eaLnBrk="0" fontAlgn="base" hangingPunct="0">
        <a:spcBef>
          <a:spcPct val="0"/>
        </a:spcBef>
        <a:spcAft>
          <a:spcPct val="0"/>
        </a:spcAft>
        <a:defRPr sz="3200">
          <a:solidFill>
            <a:srgbClr val="12163D"/>
          </a:solidFill>
          <a:latin typeface="Tahoma" pitchFamily="34" charset="0"/>
        </a:defRPr>
      </a:lvl2pPr>
      <a:lvl3pPr algn="l" rtl="0" eaLnBrk="0" fontAlgn="base" hangingPunct="0">
        <a:spcBef>
          <a:spcPct val="0"/>
        </a:spcBef>
        <a:spcAft>
          <a:spcPct val="0"/>
        </a:spcAft>
        <a:defRPr sz="3200">
          <a:solidFill>
            <a:srgbClr val="12163D"/>
          </a:solidFill>
          <a:latin typeface="Tahoma" pitchFamily="34" charset="0"/>
        </a:defRPr>
      </a:lvl3pPr>
      <a:lvl4pPr algn="l" rtl="0" eaLnBrk="0" fontAlgn="base" hangingPunct="0">
        <a:spcBef>
          <a:spcPct val="0"/>
        </a:spcBef>
        <a:spcAft>
          <a:spcPct val="0"/>
        </a:spcAft>
        <a:defRPr sz="3200">
          <a:solidFill>
            <a:srgbClr val="12163D"/>
          </a:solidFill>
          <a:latin typeface="Tahoma" pitchFamily="34" charset="0"/>
        </a:defRPr>
      </a:lvl4pPr>
      <a:lvl5pPr algn="l" rtl="0" eaLnBrk="0" fontAlgn="base" hangingPunct="0">
        <a:spcBef>
          <a:spcPct val="0"/>
        </a:spcBef>
        <a:spcAft>
          <a:spcPct val="0"/>
        </a:spcAft>
        <a:defRPr sz="3200">
          <a:solidFill>
            <a:srgbClr val="12163D"/>
          </a:solidFill>
          <a:latin typeface="Tahoma" pitchFamily="34" charset="0"/>
        </a:defRPr>
      </a:lvl5pPr>
      <a:lvl6pPr marL="457200" algn="l" rtl="0" fontAlgn="base">
        <a:spcBef>
          <a:spcPct val="0"/>
        </a:spcBef>
        <a:spcAft>
          <a:spcPct val="0"/>
        </a:spcAft>
        <a:defRPr sz="3200">
          <a:solidFill>
            <a:srgbClr val="12163D"/>
          </a:solidFill>
          <a:latin typeface="Tahoma" pitchFamily="34" charset="0"/>
        </a:defRPr>
      </a:lvl6pPr>
      <a:lvl7pPr marL="914400" algn="l" rtl="0" fontAlgn="base">
        <a:spcBef>
          <a:spcPct val="0"/>
        </a:spcBef>
        <a:spcAft>
          <a:spcPct val="0"/>
        </a:spcAft>
        <a:defRPr sz="3200">
          <a:solidFill>
            <a:srgbClr val="12163D"/>
          </a:solidFill>
          <a:latin typeface="Tahoma" pitchFamily="34" charset="0"/>
        </a:defRPr>
      </a:lvl7pPr>
      <a:lvl8pPr marL="1371600" algn="l" rtl="0" fontAlgn="base">
        <a:spcBef>
          <a:spcPct val="0"/>
        </a:spcBef>
        <a:spcAft>
          <a:spcPct val="0"/>
        </a:spcAft>
        <a:defRPr sz="3200">
          <a:solidFill>
            <a:srgbClr val="12163D"/>
          </a:solidFill>
          <a:latin typeface="Tahoma" pitchFamily="34" charset="0"/>
        </a:defRPr>
      </a:lvl8pPr>
      <a:lvl9pPr marL="1828800" algn="l" rtl="0" fontAlgn="base">
        <a:spcBef>
          <a:spcPct val="0"/>
        </a:spcBef>
        <a:spcAft>
          <a:spcPct val="0"/>
        </a:spcAft>
        <a:defRPr sz="3200">
          <a:solidFill>
            <a:srgbClr val="12163D"/>
          </a:solidFill>
          <a:latin typeface="Tahoma" pitchFamily="34" charset="0"/>
        </a:defRPr>
      </a:lvl9pPr>
    </p:titleStyle>
    <p:bodyStyle>
      <a:lvl1pPr marL="342900" indent="-342900" algn="l" rtl="0" eaLnBrk="0" fontAlgn="base" hangingPunct="0">
        <a:spcBef>
          <a:spcPct val="20000"/>
        </a:spcBef>
        <a:spcAft>
          <a:spcPct val="0"/>
        </a:spcAft>
        <a:defRPr sz="2000">
          <a:solidFill>
            <a:schemeClr val="tx1"/>
          </a:solidFill>
          <a:latin typeface="+mn-lt"/>
          <a:ea typeface="+mn-ea"/>
          <a:cs typeface="+mn-cs"/>
        </a:defRPr>
      </a:lvl1pPr>
      <a:lvl2pPr marL="742950" indent="-285750" algn="l" rtl="0" eaLnBrk="0" fontAlgn="base" hangingPunct="0">
        <a:spcBef>
          <a:spcPct val="20000"/>
        </a:spcBef>
        <a:spcAft>
          <a:spcPct val="0"/>
        </a:spcAft>
        <a:defRPr sz="2000">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400">
          <a:solidFill>
            <a:schemeClr val="tx1"/>
          </a:solidFill>
          <a:latin typeface="+mn-lt"/>
        </a:defRPr>
      </a:lvl5pPr>
      <a:lvl6pPr marL="2514600" indent="-228600" algn="l" rtl="0" fontAlgn="base">
        <a:spcBef>
          <a:spcPct val="20000"/>
        </a:spcBef>
        <a:spcAft>
          <a:spcPct val="0"/>
        </a:spcAft>
        <a:defRPr sz="1400">
          <a:solidFill>
            <a:schemeClr val="tx1"/>
          </a:solidFill>
          <a:latin typeface="+mn-lt"/>
        </a:defRPr>
      </a:lvl6pPr>
      <a:lvl7pPr marL="2971800" indent="-228600" algn="l" rtl="0" fontAlgn="base">
        <a:spcBef>
          <a:spcPct val="20000"/>
        </a:spcBef>
        <a:spcAft>
          <a:spcPct val="0"/>
        </a:spcAft>
        <a:defRPr sz="1400">
          <a:solidFill>
            <a:schemeClr val="tx1"/>
          </a:solidFill>
          <a:latin typeface="+mn-lt"/>
        </a:defRPr>
      </a:lvl7pPr>
      <a:lvl8pPr marL="3429000" indent="-228600" algn="l" rtl="0" fontAlgn="base">
        <a:spcBef>
          <a:spcPct val="20000"/>
        </a:spcBef>
        <a:spcAft>
          <a:spcPct val="0"/>
        </a:spcAft>
        <a:defRPr sz="1400">
          <a:solidFill>
            <a:schemeClr val="tx1"/>
          </a:solidFill>
          <a:latin typeface="+mn-lt"/>
        </a:defRPr>
      </a:lvl8pPr>
      <a:lvl9pPr marL="3886200" indent="-228600" algn="l" rtl="0" fontAlgn="base">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50838" y="914400"/>
            <a:ext cx="8431212"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7"/>
          <p:cNvSpPr>
            <a:spLocks noGrp="1" noChangeArrowheads="1"/>
          </p:cNvSpPr>
          <p:nvPr>
            <p:ph type="title"/>
          </p:nvPr>
        </p:nvSpPr>
        <p:spPr bwMode="auto">
          <a:xfrm>
            <a:off x="271463" y="762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800">
                <a:solidFill>
                  <a:srgbClr val="000000"/>
                </a:solidFill>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0077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spcAft>
                <a:spcPct val="0"/>
              </a:spcAft>
              <a:defRPr sz="1800" smtClean="0">
                <a:solidFill>
                  <a:srgbClr val="000000"/>
                </a:solidFill>
                <a:latin typeface="Arial" charset="0"/>
                <a:cs typeface="+mn-cs"/>
              </a:defRPr>
            </a:lvl1pPr>
          </a:lstStyle>
          <a:p>
            <a:pPr>
              <a:defRPr/>
            </a:pPr>
            <a:r>
              <a:rPr lang="en-US"/>
              <a:t>Beginning Web Content Maintenance</a:t>
            </a:r>
          </a:p>
        </p:txBody>
      </p:sp>
      <p:sp>
        <p:nvSpPr>
          <p:cNvPr id="1030" name="Rectangle 6"/>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800" smtClean="0">
                <a:solidFill>
                  <a:srgbClr val="000000"/>
                </a:solidFill>
                <a:latin typeface="Arial" charset="0"/>
                <a:cs typeface="+mn-cs"/>
              </a:defRPr>
            </a:lvl1pPr>
          </a:lstStyle>
          <a:p>
            <a:pPr>
              <a:defRPr/>
            </a:pPr>
            <a:fld id="{1D812A0D-F8B3-4E39-91B5-D5E197FD80B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98"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9" r:id="rId12"/>
  </p:sldLayoutIdLst>
  <p:transition spd="med">
    <p:wipe dir="d"/>
  </p:transition>
  <p:txStyles>
    <p:titleStyle>
      <a:lvl1pPr algn="l" rtl="0" fontAlgn="base">
        <a:spcBef>
          <a:spcPct val="0"/>
        </a:spcBef>
        <a:spcAft>
          <a:spcPct val="0"/>
        </a:spcAft>
        <a:defRPr sz="3200">
          <a:solidFill>
            <a:srgbClr val="12163D"/>
          </a:solidFill>
          <a:latin typeface="+mj-lt"/>
          <a:ea typeface="+mj-ea"/>
          <a:cs typeface="+mj-cs"/>
        </a:defRPr>
      </a:lvl1pPr>
      <a:lvl2pPr algn="l" rtl="0" fontAlgn="base">
        <a:spcBef>
          <a:spcPct val="0"/>
        </a:spcBef>
        <a:spcAft>
          <a:spcPct val="0"/>
        </a:spcAft>
        <a:defRPr sz="3200">
          <a:solidFill>
            <a:srgbClr val="12163D"/>
          </a:solidFill>
          <a:latin typeface="Tahoma" pitchFamily="34" charset="0"/>
        </a:defRPr>
      </a:lvl2pPr>
      <a:lvl3pPr algn="l" rtl="0" fontAlgn="base">
        <a:spcBef>
          <a:spcPct val="0"/>
        </a:spcBef>
        <a:spcAft>
          <a:spcPct val="0"/>
        </a:spcAft>
        <a:defRPr sz="3200">
          <a:solidFill>
            <a:srgbClr val="12163D"/>
          </a:solidFill>
          <a:latin typeface="Tahoma" pitchFamily="34" charset="0"/>
        </a:defRPr>
      </a:lvl3pPr>
      <a:lvl4pPr algn="l" rtl="0" fontAlgn="base">
        <a:spcBef>
          <a:spcPct val="0"/>
        </a:spcBef>
        <a:spcAft>
          <a:spcPct val="0"/>
        </a:spcAft>
        <a:defRPr sz="3200">
          <a:solidFill>
            <a:srgbClr val="12163D"/>
          </a:solidFill>
          <a:latin typeface="Tahoma" pitchFamily="34" charset="0"/>
        </a:defRPr>
      </a:lvl4pPr>
      <a:lvl5pPr algn="l" rtl="0" fontAlgn="base">
        <a:spcBef>
          <a:spcPct val="0"/>
        </a:spcBef>
        <a:spcAft>
          <a:spcPct val="0"/>
        </a:spcAft>
        <a:defRPr sz="3200">
          <a:solidFill>
            <a:srgbClr val="12163D"/>
          </a:solidFill>
          <a:latin typeface="Tahoma" pitchFamily="34" charset="0"/>
        </a:defRPr>
      </a:lvl5pPr>
      <a:lvl6pPr marL="457200" algn="l" rtl="0" eaLnBrk="1" fontAlgn="base" hangingPunct="1">
        <a:spcBef>
          <a:spcPct val="0"/>
        </a:spcBef>
        <a:spcAft>
          <a:spcPct val="0"/>
        </a:spcAft>
        <a:defRPr sz="3200">
          <a:solidFill>
            <a:srgbClr val="12163D"/>
          </a:solidFill>
          <a:latin typeface="Tahoma" pitchFamily="34" charset="0"/>
        </a:defRPr>
      </a:lvl6pPr>
      <a:lvl7pPr marL="914400" algn="l" rtl="0" eaLnBrk="1" fontAlgn="base" hangingPunct="1">
        <a:spcBef>
          <a:spcPct val="0"/>
        </a:spcBef>
        <a:spcAft>
          <a:spcPct val="0"/>
        </a:spcAft>
        <a:defRPr sz="3200">
          <a:solidFill>
            <a:srgbClr val="12163D"/>
          </a:solidFill>
          <a:latin typeface="Tahoma" pitchFamily="34" charset="0"/>
        </a:defRPr>
      </a:lvl7pPr>
      <a:lvl8pPr marL="1371600" algn="l" rtl="0" eaLnBrk="1" fontAlgn="base" hangingPunct="1">
        <a:spcBef>
          <a:spcPct val="0"/>
        </a:spcBef>
        <a:spcAft>
          <a:spcPct val="0"/>
        </a:spcAft>
        <a:defRPr sz="3200">
          <a:solidFill>
            <a:srgbClr val="12163D"/>
          </a:solidFill>
          <a:latin typeface="Tahoma" pitchFamily="34" charset="0"/>
        </a:defRPr>
      </a:lvl8pPr>
      <a:lvl9pPr marL="1828800" algn="l" rtl="0" eaLnBrk="1" fontAlgn="base" hangingPunct="1">
        <a:spcBef>
          <a:spcPct val="0"/>
        </a:spcBef>
        <a:spcAft>
          <a:spcPct val="0"/>
        </a:spcAft>
        <a:defRPr sz="3200">
          <a:solidFill>
            <a:srgbClr val="12163D"/>
          </a:solidFill>
          <a:latin typeface="Tahoma" pitchFamily="34" charset="0"/>
        </a:defRPr>
      </a:lvl9pPr>
    </p:titleStyle>
    <p:bodyStyle>
      <a:lvl1pPr marL="342900" indent="-342900" algn="l" rtl="0" fontAlgn="base">
        <a:spcBef>
          <a:spcPct val="20000"/>
        </a:spcBef>
        <a:spcAft>
          <a:spcPct val="0"/>
        </a:spcAft>
        <a:defRPr sz="2000">
          <a:solidFill>
            <a:schemeClr val="tx1"/>
          </a:solidFill>
          <a:latin typeface="+mn-lt"/>
          <a:ea typeface="+mn-ea"/>
          <a:cs typeface="+mn-cs"/>
        </a:defRPr>
      </a:lvl1pPr>
      <a:lvl2pPr marL="742950" indent="-285750" algn="l" rtl="0" fontAlgn="base">
        <a:spcBef>
          <a:spcPct val="20000"/>
        </a:spcBef>
        <a:spcAft>
          <a:spcPct val="0"/>
        </a:spcAft>
        <a:defRPr sz="2000">
          <a:solidFill>
            <a:schemeClr val="tx1"/>
          </a:solidFill>
          <a:latin typeface="+mn-lt"/>
        </a:defRPr>
      </a:lvl2pPr>
      <a:lvl3pPr marL="1143000" indent="-228600" algn="l" rtl="0" fontAlgn="base">
        <a:spcBef>
          <a:spcPct val="20000"/>
        </a:spcBef>
        <a:spcAft>
          <a:spcPct val="0"/>
        </a:spcAft>
        <a:defRPr>
          <a:solidFill>
            <a:schemeClr val="tx1"/>
          </a:solidFill>
          <a:latin typeface="+mn-lt"/>
        </a:defRPr>
      </a:lvl3pPr>
      <a:lvl4pPr marL="1600200" indent="-228600" algn="l" rtl="0" fontAlgn="base">
        <a:spcBef>
          <a:spcPct val="20000"/>
        </a:spcBef>
        <a:spcAft>
          <a:spcPct val="0"/>
        </a:spcAft>
        <a:defRPr sz="1600">
          <a:solidFill>
            <a:schemeClr val="tx1"/>
          </a:solidFill>
          <a:latin typeface="+mn-lt"/>
        </a:defRPr>
      </a:lvl4pPr>
      <a:lvl5pPr marL="2057400" indent="-228600" algn="l" rtl="0" fontAlgn="base">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13694E"/>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Arial" charset="0"/>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Arial" charset="0"/>
            </a:endParaRPr>
          </a:p>
        </p:txBody>
      </p:sp>
      <p:sp>
        <p:nvSpPr>
          <p:cNvPr id="3076"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smtClean="0"/>
              <a:t>Click to edit Master title style</a:t>
            </a:r>
          </a:p>
        </p:txBody>
      </p:sp>
      <p:sp>
        <p:nvSpPr>
          <p:cNvPr id="3077"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cs typeface="Arial" charset="0"/>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cs typeface="Arial" charset="0"/>
              </a:defRPr>
            </a:lvl1pPr>
          </a:lstStyle>
          <a:p>
            <a:pPr>
              <a:defRPr/>
            </a:pPr>
            <a:r>
              <a:rPr lang="en-US"/>
              <a:t>Beginning Web Content Maintenance</a:t>
            </a:r>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cs typeface="Arial" charset="0"/>
              </a:defRPr>
            </a:lvl1pPr>
          </a:lstStyle>
          <a:p>
            <a:pPr>
              <a:defRPr/>
            </a:pPr>
            <a:fld id="{C7E2594C-E1A4-41EA-9411-C7D39714C24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 id="2147483790" r:id="rId4"/>
    <p:sldLayoutId id="2147483791" r:id="rId5"/>
    <p:sldLayoutId id="2147483792" r:id="rId6"/>
    <p:sldLayoutId id="2147483793" r:id="rId7"/>
    <p:sldLayoutId id="2147483803" r:id="rId8"/>
    <p:sldLayoutId id="2147483794" r:id="rId9"/>
    <p:sldLayoutId id="2147483795" r:id="rId10"/>
    <p:sldLayoutId id="2147483796" r:id="rId11"/>
    <p:sldLayoutId id="2147483804" r:id="rId12"/>
  </p:sldLayoutIdLst>
  <p:transition spd="med">
    <p:fade thruBlk="1"/>
  </p:transition>
  <p:timing>
    <p:tnLst>
      <p:par>
        <p:cTn id="1" dur="indefinite" restart="never" nodeType="tmRoot"/>
      </p:par>
    </p:tnLst>
  </p:timing>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eaLnBrk="1" fontAlgn="base" hangingPunct="1">
        <a:spcBef>
          <a:spcPct val="0"/>
        </a:spcBef>
        <a:spcAft>
          <a:spcPct val="0"/>
        </a:spcAft>
        <a:defRPr sz="4600">
          <a:solidFill>
            <a:schemeClr val="tx1"/>
          </a:solidFill>
          <a:latin typeface="Franklin Gothic Book" pitchFamily="34" charset="0"/>
        </a:defRPr>
      </a:lvl6pPr>
      <a:lvl7pPr marL="914400" algn="l" rtl="0" eaLnBrk="1" fontAlgn="base" hangingPunct="1">
        <a:spcBef>
          <a:spcPct val="0"/>
        </a:spcBef>
        <a:spcAft>
          <a:spcPct val="0"/>
        </a:spcAft>
        <a:defRPr sz="4600">
          <a:solidFill>
            <a:schemeClr val="tx1"/>
          </a:solidFill>
          <a:latin typeface="Franklin Gothic Book" pitchFamily="34" charset="0"/>
        </a:defRPr>
      </a:lvl7pPr>
      <a:lvl8pPr marL="1371600" algn="l" rtl="0" eaLnBrk="1" fontAlgn="base" hangingPunct="1">
        <a:spcBef>
          <a:spcPct val="0"/>
        </a:spcBef>
        <a:spcAft>
          <a:spcPct val="0"/>
        </a:spcAft>
        <a:defRPr sz="4600">
          <a:solidFill>
            <a:schemeClr val="tx1"/>
          </a:solidFill>
          <a:latin typeface="Franklin Gothic Book" pitchFamily="34" charset="0"/>
        </a:defRPr>
      </a:lvl8pPr>
      <a:lvl9pPr marL="1828800" algn="l" rtl="0" eaLnBrk="1" fontAlgn="base" hangingPunct="1">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24.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oleObject1.bin"/><Relationship Id="rId4" Type="http://schemas.openxmlformats.org/officeDocument/2006/relationships/hyperlink" Target="mailto:Shaun.geisert@colostate.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hyperlink" Target="http://www.mojoportal.com/form-wizard-pro-product.aspx" TargetMode="External"/><Relationship Id="rId2" Type="http://schemas.openxmlformats.org/officeDocument/2006/relationships/notesSlide" Target="../notesSlides/notesSlide16.xml"/><Relationship Id="rId1" Type="http://schemas.openxmlformats.org/officeDocument/2006/relationships/slideLayout" Target="../slideLayouts/slideLayout25.xml"/><Relationship Id="rId5" Type="http://schemas.openxmlformats.org/officeDocument/2006/relationships/hyperlink" Target="http://www.mojoportal.com/mobile-kit-pro-product" TargetMode="External"/><Relationship Id="rId4" Type="http://schemas.openxmlformats.org/officeDocument/2006/relationships/hyperlink" Target="http://www.mojoportal.com/event-calendar-pro-product.asp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hyperlink" Target="http://code.colostate.edu/" TargetMode="External"/><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hyperlink" Target="http://validator.w3.org/" TargetMode="External"/><Relationship Id="rId2" Type="http://schemas.openxmlformats.org/officeDocument/2006/relationships/notesSlide" Target="../notesSlides/notesSlide24.xml"/><Relationship Id="rId1" Type="http://schemas.openxmlformats.org/officeDocument/2006/relationships/slideLayout" Target="../slideLayouts/slideLayout25.xml"/><Relationship Id="rId5" Type="http://schemas.openxmlformats.org/officeDocument/2006/relationships/hyperlink" Target="http://wave.webaim.org/" TargetMode="External"/><Relationship Id="rId4" Type="http://schemas.openxmlformats.org/officeDocument/2006/relationships/hyperlink" Target="http://www.cynthiasays.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3schools.com/html/"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hyperlink" Target="http://code.colostate.edu/mojo-site-list.aspx" TargetMode="External"/><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8" Type="http://schemas.openxmlformats.org/officeDocument/2006/relationships/hyperlink" Target="http://www.mojotraining.colostate.edu/" TargetMode="External"/><Relationship Id="rId3" Type="http://schemas.openxmlformats.org/officeDocument/2006/relationships/hyperlink" Target="http://www.mojoportal.com/" TargetMode="External"/><Relationship Id="rId7" Type="http://schemas.openxmlformats.org/officeDocument/2006/relationships/hyperlink" Target="http://www.code.colostate.edu/developer-training.aspx" TargetMode="External"/><Relationship Id="rId2" Type="http://schemas.openxmlformats.org/officeDocument/2006/relationships/notesSlide" Target="../notesSlides/notesSlide7.xml"/><Relationship Id="rId1" Type="http://schemas.openxmlformats.org/officeDocument/2006/relationships/slideLayout" Target="../slideLayouts/slideLayout25.xml"/><Relationship Id="rId6" Type="http://schemas.openxmlformats.org/officeDocument/2006/relationships/hyperlink" Target="http://www.code.colostate.edu/mojo-training.aspx" TargetMode="External"/><Relationship Id="rId5" Type="http://schemas.openxmlformats.org/officeDocument/2006/relationships/hyperlink" Target="http://www.code.colostate.edu/" TargetMode="External"/><Relationship Id="rId4" Type="http://schemas.openxmlformats.org/officeDocument/2006/relationships/hyperlink" Target="http://www.mojoportal.com/administration.aspx" TargetMode="External"/><Relationship Id="rId9" Type="http://schemas.openxmlformats.org/officeDocument/2006/relationships/hyperlink" Target="mailto:shaun.geisert@colostate.ed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7122" name="Rectangle 2"/>
          <p:cNvSpPr>
            <a:spLocks noGrp="1" noChangeArrowheads="1"/>
          </p:cNvSpPr>
          <p:nvPr>
            <p:ph type="ctrTitle"/>
          </p:nvPr>
        </p:nvSpPr>
        <p:spPr>
          <a:xfrm>
            <a:off x="1812925" y="734693"/>
            <a:ext cx="6919913" cy="1470025"/>
          </a:xfrm>
          <a:extLst/>
        </p:spPr>
        <p:txBody>
          <a:bodyPr>
            <a:normAutofit fontScale="90000"/>
          </a:bodyPr>
          <a:lstStyle/>
          <a:p>
            <a:pPr algn="l">
              <a:defRPr/>
            </a:pPr>
            <a:r>
              <a:rPr smtClean="0"/>
              <a:t>Working Your Mojo In </a:t>
            </a:r>
            <a:r>
              <a:rPr err="1" smtClean="0"/>
              <a:t>MojoPortal</a:t>
            </a:r>
            <a:endParaRPr smtClean="0">
              <a:cs typeface="Tahoma" pitchFamily="34" charset="0"/>
            </a:endParaRPr>
          </a:p>
        </p:txBody>
      </p:sp>
      <p:sp>
        <p:nvSpPr>
          <p:cNvPr id="517124" name="Text Box 4"/>
          <p:cNvSpPr txBox="1">
            <a:spLocks noChangeArrowheads="1"/>
          </p:cNvSpPr>
          <p:nvPr/>
        </p:nvSpPr>
        <p:spPr bwMode="gray">
          <a:xfrm>
            <a:off x="1887538" y="4216400"/>
            <a:ext cx="58293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r>
              <a:rPr lang="en-US" altLang="en-US" dirty="0"/>
              <a:t>Shaun Geisert</a:t>
            </a:r>
          </a:p>
          <a:p>
            <a:pPr eaLnBrk="1" hangingPunct="1"/>
            <a:r>
              <a:rPr lang="en-US" altLang="en-US" dirty="0" err="1" smtClean="0"/>
              <a:t>Asst</a:t>
            </a:r>
            <a:r>
              <a:rPr lang="en-US" altLang="en-US" dirty="0" smtClean="0"/>
              <a:t> Director of Web </a:t>
            </a:r>
            <a:r>
              <a:rPr lang="en-US" altLang="en-US" dirty="0" err="1" smtClean="0"/>
              <a:t>Dev</a:t>
            </a:r>
            <a:endParaRPr lang="en-US" altLang="en-US" dirty="0"/>
          </a:p>
          <a:p>
            <a:pPr eaLnBrk="1" hangingPunct="1"/>
            <a:r>
              <a:rPr lang="en-US" altLang="en-US" dirty="0"/>
              <a:t>Division of Student Affairs</a:t>
            </a:r>
          </a:p>
          <a:p>
            <a:pPr eaLnBrk="1" hangingPunct="1"/>
            <a:r>
              <a:rPr lang="en-US" altLang="en-US" dirty="0"/>
              <a:t>(970) </a:t>
            </a:r>
            <a:r>
              <a:rPr lang="en-US" altLang="en-US" dirty="0" smtClean="0"/>
              <a:t>391-2253</a:t>
            </a:r>
            <a:endParaRPr lang="en-US" altLang="en-US" dirty="0"/>
          </a:p>
          <a:p>
            <a:pPr eaLnBrk="1" hangingPunct="1"/>
            <a:r>
              <a:rPr lang="en-US" altLang="en-US" dirty="0">
                <a:hlinkClick r:id="rId4"/>
              </a:rPr>
              <a:t>shaun.geisert@colostate.edu</a:t>
            </a:r>
            <a:r>
              <a:rPr lang="en-US" altLang="en-US" dirty="0"/>
              <a:t> </a:t>
            </a:r>
          </a:p>
        </p:txBody>
      </p:sp>
      <p:sp>
        <p:nvSpPr>
          <p:cNvPr id="517128" name="Rectangle 8"/>
          <p:cNvSpPr>
            <a:spLocks noChangeArrowheads="1"/>
          </p:cNvSpPr>
          <p:nvPr/>
        </p:nvSpPr>
        <p:spPr bwMode="auto">
          <a:xfrm>
            <a:off x="395288" y="736600"/>
            <a:ext cx="1000125" cy="5418138"/>
          </a:xfrm>
          <a:prstGeom prst="rect">
            <a:avLst/>
          </a:prstGeom>
          <a:gradFill rotWithShape="1">
            <a:gsLst>
              <a:gs pos="0">
                <a:schemeClr val="tx1">
                  <a:alpha val="0"/>
                </a:schemeClr>
              </a:gs>
              <a:gs pos="100000">
                <a:schemeClr val="tx1">
                  <a:gamma/>
                  <a:tint val="0"/>
                  <a:invGamma/>
                </a:schemeClr>
              </a:gs>
            </a:gsLst>
            <a:lin ang="5400000" scaled="1"/>
          </a:gradFill>
          <a:ln w="9525" algn="ctr">
            <a:noFill/>
            <a:miter lim="800000"/>
            <a:headEnd/>
            <a:tailEnd/>
          </a:ln>
          <a:effectLst/>
        </p:spPr>
        <p:txBody>
          <a:bodyPr wrap="none" anchor="ctr"/>
          <a:lstStyle/>
          <a:p>
            <a:pPr>
              <a:spcBef>
                <a:spcPct val="20000"/>
              </a:spcBef>
              <a:spcAft>
                <a:spcPct val="75000"/>
              </a:spcAft>
              <a:defRPr/>
            </a:pPr>
            <a:endParaRPr lang="en-US">
              <a:cs typeface="+mn-cs"/>
            </a:endParaRPr>
          </a:p>
        </p:txBody>
      </p:sp>
      <p:graphicFrame>
        <p:nvGraphicFramePr>
          <p:cNvPr id="12293" name="Object 11"/>
          <p:cNvGraphicFramePr>
            <a:graphicFrameLocks noChangeAspect="1"/>
          </p:cNvGraphicFramePr>
          <p:nvPr/>
        </p:nvGraphicFramePr>
        <p:xfrm>
          <a:off x="447675" y="5191125"/>
          <a:ext cx="904875" cy="904875"/>
        </p:xfrm>
        <a:graphic>
          <a:graphicData uri="http://schemas.openxmlformats.org/presentationml/2006/ole">
            <mc:AlternateContent xmlns:mc="http://schemas.openxmlformats.org/markup-compatibility/2006">
              <mc:Choice xmlns:v="urn:schemas-microsoft-com:vml" Requires="v">
                <p:oleObj spid="_x0000_s12305" name="Image" r:id="rId5" imgW="1219048" imgH="1219048" progId="">
                  <p:embed/>
                </p:oleObj>
              </mc:Choice>
              <mc:Fallback>
                <p:oleObj name="Image" r:id="rId5" imgW="1219048" imgH="1219048" progId="">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675" y="5191125"/>
                        <a:ext cx="904875"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2294" name="Picture 5" descr="http://amanuens.com/Static/Testimonials/mojoPortal.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7538" y="2516188"/>
            <a:ext cx="22288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17124"/>
                                        </p:tgtEl>
                                        <p:attrNameLst>
                                          <p:attrName>style.visibility</p:attrName>
                                        </p:attrNameLst>
                                      </p:cBhvr>
                                      <p:to>
                                        <p:strVal val="visible"/>
                                      </p:to>
                                    </p:set>
                                    <p:anim calcmode="lin" valueType="num">
                                      <p:cBhvr>
                                        <p:cTn id="7" dur="500" fill="hold"/>
                                        <p:tgtEl>
                                          <p:spTgt spid="517124"/>
                                        </p:tgtEl>
                                        <p:attrNameLst>
                                          <p:attrName>ppt_w</p:attrName>
                                        </p:attrNameLst>
                                      </p:cBhvr>
                                      <p:tavLst>
                                        <p:tav tm="0">
                                          <p:val>
                                            <p:fltVal val="0"/>
                                          </p:val>
                                        </p:tav>
                                        <p:tav tm="100000">
                                          <p:val>
                                            <p:strVal val="#ppt_w"/>
                                          </p:val>
                                        </p:tav>
                                      </p:tavLst>
                                    </p:anim>
                                    <p:anim calcmode="lin" valueType="num">
                                      <p:cBhvr>
                                        <p:cTn id="8" dur="500" fill="hold"/>
                                        <p:tgtEl>
                                          <p:spTgt spid="517124"/>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2" presetClass="entr" presetSubtype="1" fill="hold" nodeType="afterEffect">
                                  <p:stCondLst>
                                    <p:cond delay="1000"/>
                                  </p:stCondLst>
                                  <p:childTnLst>
                                    <p:set>
                                      <p:cBhvr>
                                        <p:cTn id="11" dur="1" fill="hold">
                                          <p:stCondLst>
                                            <p:cond delay="0"/>
                                          </p:stCondLst>
                                        </p:cTn>
                                        <p:tgtEl>
                                          <p:spTgt spid="517122"/>
                                        </p:tgtEl>
                                        <p:attrNameLst>
                                          <p:attrName>style.visibility</p:attrName>
                                        </p:attrNameLst>
                                      </p:cBhvr>
                                      <p:to>
                                        <p:strVal val="visible"/>
                                      </p:to>
                                    </p:set>
                                    <p:animEffect transition="in" filter="slide(fromTop)">
                                      <p:cBhvr>
                                        <p:cTn id="12" dur="500"/>
                                        <p:tgtEl>
                                          <p:spTgt spid="517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Overview of mojoPortal Page</a:t>
            </a:r>
          </a:p>
        </p:txBody>
      </p:sp>
      <p:sp>
        <p:nvSpPr>
          <p:cNvPr id="3" name="Content Placeholder 2"/>
          <p:cNvSpPr>
            <a:spLocks noGrp="1"/>
          </p:cNvSpPr>
          <p:nvPr>
            <p:ph idx="1"/>
          </p:nvPr>
        </p:nvSpPr>
        <p:spPr/>
        <p:txBody>
          <a:bodyPr/>
          <a:lstStyle/>
          <a:p>
            <a:pPr>
              <a:defRPr/>
            </a:pPr>
            <a:r>
              <a:rPr lang="en-US" dirty="0" smtClean="0"/>
              <a:t>Static Areas </a:t>
            </a:r>
          </a:p>
          <a:p>
            <a:pPr lvl="1">
              <a:defRPr/>
            </a:pPr>
            <a:r>
              <a:rPr lang="en-US" dirty="0" smtClean="0"/>
              <a:t>Header (Search box)</a:t>
            </a:r>
          </a:p>
          <a:p>
            <a:pPr lvl="1">
              <a:defRPr/>
            </a:pPr>
            <a:r>
              <a:rPr lang="en-US" dirty="0" smtClean="0"/>
              <a:t>Footer </a:t>
            </a:r>
            <a:r>
              <a:rPr lang="en-US" dirty="0"/>
              <a:t>(Site Map, Account Page, Sign </a:t>
            </a:r>
            <a:r>
              <a:rPr lang="en-US" dirty="0" smtClean="0"/>
              <a:t>In, Printable View)</a:t>
            </a:r>
          </a:p>
          <a:p>
            <a:pPr lvl="1">
              <a:defRPr/>
            </a:pPr>
            <a:r>
              <a:rPr lang="en-US" dirty="0" smtClean="0"/>
              <a:t>Background</a:t>
            </a:r>
          </a:p>
          <a:p>
            <a:pPr marL="419100" lvl="1" indent="-382588">
              <a:buSzPct val="80000"/>
              <a:buFont typeface="Wingdings 2" pitchFamily="18" charset="2"/>
              <a:buChar char=""/>
              <a:defRPr/>
            </a:pPr>
            <a:r>
              <a:rPr lang="en-US" sz="3000" dirty="0"/>
              <a:t>Dynamic </a:t>
            </a:r>
            <a:r>
              <a:rPr lang="en-US" sz="3000" dirty="0" smtClean="0"/>
              <a:t>Areas</a:t>
            </a:r>
            <a:endParaRPr lang="en-US" sz="3000" dirty="0"/>
          </a:p>
          <a:p>
            <a:pPr lvl="1">
              <a:defRPr/>
            </a:pPr>
            <a:r>
              <a:rPr lang="en-US" dirty="0" smtClean="0"/>
              <a:t>Navigation</a:t>
            </a:r>
          </a:p>
          <a:p>
            <a:pPr lvl="1">
              <a:defRPr/>
            </a:pPr>
            <a:r>
              <a:rPr lang="en-US" dirty="0" smtClean="0"/>
              <a:t>Content Panes</a:t>
            </a:r>
          </a:p>
          <a:p>
            <a:pPr lvl="2">
              <a:buFont typeface="Arial" charset="0"/>
              <a:buChar char="○"/>
              <a:defRPr/>
            </a:pPr>
            <a:r>
              <a:rPr lang="en-US" dirty="0" smtClean="0"/>
              <a:t>Left, Center, Right</a:t>
            </a:r>
          </a:p>
          <a:p>
            <a:pPr lvl="2">
              <a:buFont typeface="Arial" charset="0"/>
              <a:buChar char="○"/>
              <a:defRPr/>
            </a:pPr>
            <a:r>
              <a:rPr lang="en-US" dirty="0" smtClean="0"/>
              <a:t>Others Possible</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Task #1 – Create Page</a:t>
            </a:r>
          </a:p>
        </p:txBody>
      </p:sp>
      <p:sp>
        <p:nvSpPr>
          <p:cNvPr id="22531" name="Content Placeholder 2"/>
          <p:cNvSpPr>
            <a:spLocks noGrp="1"/>
          </p:cNvSpPr>
          <p:nvPr>
            <p:ph idx="1"/>
          </p:nvPr>
        </p:nvSpPr>
        <p:spPr/>
        <p:txBody>
          <a:bodyPr/>
          <a:lstStyle/>
          <a:p>
            <a:r>
              <a:rPr lang="en-US" altLang="en-US" dirty="0" smtClean="0"/>
              <a:t>Log into the site using eID</a:t>
            </a:r>
          </a:p>
          <a:p>
            <a:r>
              <a:rPr lang="en-US" altLang="en-US" dirty="0" smtClean="0"/>
              <a:t>Note what changed after you logged in</a:t>
            </a:r>
          </a:p>
          <a:p>
            <a:pPr lvl="1"/>
            <a:r>
              <a:rPr lang="en-US" altLang="en-US" dirty="0" smtClean="0"/>
              <a:t>Admin toolbar at bottom</a:t>
            </a:r>
          </a:p>
          <a:p>
            <a:pPr lvl="1"/>
            <a:r>
              <a:rPr lang="en-US" altLang="en-US" dirty="0" smtClean="0"/>
              <a:t>Settings</a:t>
            </a:r>
          </a:p>
          <a:p>
            <a:pPr lvl="1"/>
            <a:r>
              <a:rPr lang="en-US" altLang="en-US" dirty="0" smtClean="0"/>
              <a:t>Edit</a:t>
            </a:r>
          </a:p>
          <a:p>
            <a:r>
              <a:rPr lang="en-US" altLang="en-US" dirty="0" smtClean="0"/>
              <a:t>Create a new page that's a child of the </a:t>
            </a:r>
            <a:r>
              <a:rPr lang="en-US" altLang="en-US" dirty="0" smtClean="0"/>
              <a:t>About </a:t>
            </a:r>
            <a:r>
              <a:rPr lang="en-US" altLang="en-US" dirty="0" smtClean="0"/>
              <a:t>page. Name the page </a:t>
            </a:r>
            <a:r>
              <a:rPr lang="en-US" altLang="en-US" dirty="0" smtClean="0"/>
              <a:t>using your first and last name.</a:t>
            </a:r>
            <a:r>
              <a:rPr lang="en-US" altLang="en-US" dirty="0" smtClean="0"/>
              <a:t>	</a:t>
            </a:r>
          </a:p>
          <a:p>
            <a:endParaRPr lang="en-US" altLang="en-US" dirty="0" smtClean="0"/>
          </a:p>
          <a:p>
            <a:endParaRPr lang="en-US" altLang="en-US" dirty="0" smtClean="0"/>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Page Settings	</a:t>
            </a:r>
          </a:p>
        </p:txBody>
      </p:sp>
      <p:sp>
        <p:nvSpPr>
          <p:cNvPr id="23555" name="Content Placeholder 2"/>
          <p:cNvSpPr>
            <a:spLocks noGrp="1"/>
          </p:cNvSpPr>
          <p:nvPr>
            <p:ph idx="1"/>
          </p:nvPr>
        </p:nvSpPr>
        <p:spPr/>
        <p:txBody>
          <a:bodyPr/>
          <a:lstStyle/>
          <a:p>
            <a:r>
              <a:rPr lang="en-US" altLang="en-US" dirty="0" smtClean="0"/>
              <a:t>After you create a page, you can edit its settings</a:t>
            </a:r>
          </a:p>
          <a:p>
            <a:r>
              <a:rPr lang="en-US" altLang="en-US" dirty="0" smtClean="0"/>
              <a:t>Some commonly-edited page settings</a:t>
            </a:r>
          </a:p>
          <a:p>
            <a:pPr lvl="1"/>
            <a:r>
              <a:rPr lang="en-US" altLang="en-US" dirty="0" smtClean="0"/>
              <a:t>Page Name / </a:t>
            </a:r>
            <a:r>
              <a:rPr lang="en-US" altLang="en-US" dirty="0" err="1" smtClean="0"/>
              <a:t>Url</a:t>
            </a:r>
            <a:endParaRPr lang="en-US" altLang="en-US" dirty="0" smtClean="0"/>
          </a:p>
          <a:p>
            <a:pPr lvl="1"/>
            <a:r>
              <a:rPr lang="en-US" altLang="en-US" dirty="0" smtClean="0"/>
              <a:t>Publish Mode (web/mobile)</a:t>
            </a:r>
          </a:p>
          <a:p>
            <a:pPr lvl="1"/>
            <a:r>
              <a:rPr lang="en-US" altLang="en-US" dirty="0" smtClean="0"/>
              <a:t>Include in Menu</a:t>
            </a:r>
          </a:p>
          <a:p>
            <a:pPr lvl="1"/>
            <a:r>
              <a:rPr lang="en-US" altLang="en-US" dirty="0" smtClean="0"/>
              <a:t>Show Breadcrumbs</a:t>
            </a:r>
          </a:p>
          <a:p>
            <a:pPr lvl="1"/>
            <a:r>
              <a:rPr lang="en-US" altLang="en-US" dirty="0" smtClean="0"/>
              <a:t>Security</a:t>
            </a:r>
          </a:p>
          <a:p>
            <a:pPr lvl="1"/>
            <a:r>
              <a:rPr lang="en-US" altLang="en-US" dirty="0" smtClean="0"/>
              <a:t>Meta Settings</a:t>
            </a:r>
          </a:p>
          <a:p>
            <a:endParaRPr lang="en-US" altLang="en-US" dirty="0" smtClean="0"/>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extLst/>
        </p:spPr>
        <p:txBody>
          <a:bodyPr/>
          <a:lstStyle/>
          <a:p>
            <a:pPr>
              <a:defRPr/>
            </a:pPr>
            <a:r>
              <a:rPr smtClean="0"/>
              <a:t>FEATURES</a:t>
            </a:r>
            <a:br>
              <a:rPr smtClean="0"/>
            </a:br>
            <a:r>
              <a:rPr smtClean="0"/>
              <a:t>WITHIN MOJOPORTAL</a:t>
            </a:r>
            <a:endParaRPr/>
          </a:p>
        </p:txBody>
      </p:sp>
      <p:sp>
        <p:nvSpPr>
          <p:cNvPr id="24579" name="Subtitle 4"/>
          <p:cNvSpPr>
            <a:spLocks noGrp="1"/>
          </p:cNvSpPr>
          <p:nvPr>
            <p:ph type="subTitle" idx="1"/>
          </p:nvPr>
        </p:nvSpPr>
        <p:spPr>
          <a:xfrm>
            <a:off x="433388" y="1544638"/>
            <a:ext cx="6480175" cy="1752600"/>
          </a:xfrm>
        </p:spPr>
        <p:txBody>
          <a:bodyPr/>
          <a:lstStyle/>
          <a:p>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Features/Modules</a:t>
            </a:r>
          </a:p>
        </p:txBody>
      </p:sp>
      <p:sp>
        <p:nvSpPr>
          <p:cNvPr id="25603" name="Content Placeholder 2"/>
          <p:cNvSpPr>
            <a:spLocks noGrp="1"/>
          </p:cNvSpPr>
          <p:nvPr>
            <p:ph idx="1"/>
          </p:nvPr>
        </p:nvSpPr>
        <p:spPr/>
        <p:txBody>
          <a:bodyPr/>
          <a:lstStyle/>
          <a:p>
            <a:r>
              <a:rPr lang="en-US" altLang="en-US" dirty="0" smtClean="0"/>
              <a:t>About Features</a:t>
            </a:r>
          </a:p>
          <a:p>
            <a:pPr lvl="1"/>
            <a:r>
              <a:rPr lang="en-US" altLang="en-US" dirty="0" smtClean="0"/>
              <a:t>Features make up the content of the site </a:t>
            </a:r>
          </a:p>
          <a:p>
            <a:pPr lvl="1"/>
            <a:r>
              <a:rPr lang="en-US" altLang="en-US" dirty="0" smtClean="0"/>
              <a:t>A single feature may be published on multiple pages</a:t>
            </a:r>
          </a:p>
          <a:p>
            <a:pPr lvl="1"/>
            <a:r>
              <a:rPr lang="en-US" altLang="en-US" dirty="0" smtClean="0"/>
              <a:t>May have more than one feature in a content region</a:t>
            </a:r>
          </a:p>
          <a:p>
            <a:pPr lvl="1"/>
            <a:r>
              <a:rPr lang="en-US" altLang="en-US" dirty="0" smtClean="0"/>
              <a:t>May be ordered as you wish</a:t>
            </a:r>
          </a:p>
          <a:p>
            <a:pPr lvl="1"/>
            <a:r>
              <a:rPr lang="en-US" altLang="en-US" dirty="0" smtClean="0"/>
              <a:t>Have their own settings, just like a page</a:t>
            </a:r>
          </a:p>
          <a:p>
            <a:r>
              <a:rPr lang="en-US" altLang="en-US" dirty="0" smtClean="0"/>
              <a:t>Most Popular Feature - </a:t>
            </a:r>
            <a:r>
              <a:rPr lang="en-US" altLang="en-US" dirty="0" err="1" smtClean="0"/>
              <a:t>HtmlContent</a:t>
            </a:r>
            <a:endParaRPr lang="en-US" altLang="en-US" dirty="0" smtClean="0"/>
          </a:p>
          <a:p>
            <a:endParaRPr lang="en-US" altLang="en-US" dirty="0" smtClean="0"/>
          </a:p>
          <a:p>
            <a:endParaRPr lang="en-US" altLang="en-US" dirty="0" smtClean="0"/>
          </a:p>
          <a:p>
            <a:endParaRPr lang="en-US" altLang="en-US" dirty="0" smtClean="0"/>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Features (continued)</a:t>
            </a:r>
          </a:p>
        </p:txBody>
      </p:sp>
      <p:sp>
        <p:nvSpPr>
          <p:cNvPr id="26627" name="Content Placeholder 5"/>
          <p:cNvSpPr>
            <a:spLocks noGrp="1"/>
          </p:cNvSpPr>
          <p:nvPr>
            <p:ph sz="half" idx="1"/>
          </p:nvPr>
        </p:nvSpPr>
        <p:spPr/>
        <p:txBody>
          <a:bodyPr/>
          <a:lstStyle/>
          <a:p>
            <a:r>
              <a:rPr lang="en-US" altLang="en-US" smtClean="0"/>
              <a:t>Html Content</a:t>
            </a:r>
          </a:p>
          <a:p>
            <a:r>
              <a:rPr lang="en-US" altLang="en-US" smtClean="0"/>
              <a:t>Blog</a:t>
            </a:r>
          </a:p>
          <a:p>
            <a:r>
              <a:rPr lang="en-US" altLang="en-US" smtClean="0"/>
              <a:t>Forums</a:t>
            </a:r>
          </a:p>
          <a:p>
            <a:r>
              <a:rPr lang="en-US" altLang="en-US" smtClean="0"/>
              <a:t>Contact Form</a:t>
            </a:r>
          </a:p>
          <a:p>
            <a:r>
              <a:rPr lang="en-US" altLang="en-US" smtClean="0"/>
              <a:t>Chat</a:t>
            </a:r>
          </a:p>
          <a:p>
            <a:r>
              <a:rPr lang="en-US" altLang="en-US" smtClean="0"/>
              <a:t>Poll</a:t>
            </a:r>
          </a:p>
          <a:p>
            <a:r>
              <a:rPr lang="en-US" altLang="en-US" smtClean="0"/>
              <a:t>Shared Files</a:t>
            </a:r>
          </a:p>
          <a:p>
            <a:r>
              <a:rPr lang="en-US" altLang="en-US" smtClean="0"/>
              <a:t>Survey</a:t>
            </a:r>
          </a:p>
          <a:p>
            <a:endParaRPr lang="en-US" altLang="en-US" smtClean="0"/>
          </a:p>
        </p:txBody>
      </p:sp>
      <p:sp>
        <p:nvSpPr>
          <p:cNvPr id="26628" name="Content Placeholder 6"/>
          <p:cNvSpPr>
            <a:spLocks noGrp="1"/>
          </p:cNvSpPr>
          <p:nvPr>
            <p:ph sz="half" idx="2"/>
          </p:nvPr>
        </p:nvSpPr>
        <p:spPr/>
        <p:txBody>
          <a:bodyPr/>
          <a:lstStyle/>
          <a:p>
            <a:r>
              <a:rPr lang="en-US" altLang="en-US" smtClean="0"/>
              <a:t>Image Galleries</a:t>
            </a:r>
          </a:p>
          <a:p>
            <a:r>
              <a:rPr lang="en-US" altLang="en-US" smtClean="0"/>
              <a:t>Bing/Google Maps</a:t>
            </a:r>
          </a:p>
          <a:p>
            <a:r>
              <a:rPr lang="en-US" altLang="en-US" smtClean="0"/>
              <a:t>Calendar</a:t>
            </a:r>
          </a:p>
          <a:p>
            <a:r>
              <a:rPr lang="en-US" altLang="en-US" smtClean="0"/>
              <a:t>Twitter</a:t>
            </a:r>
          </a:p>
          <a:p>
            <a:r>
              <a:rPr lang="en-US" altLang="en-US" smtClean="0"/>
              <a:t>GoogleTranslate</a:t>
            </a:r>
          </a:p>
          <a:p>
            <a:r>
              <a:rPr lang="en-US" altLang="en-US" smtClean="0"/>
              <a:t>WebStore</a:t>
            </a:r>
          </a:p>
          <a:p>
            <a:r>
              <a:rPr lang="en-US" altLang="en-US" smtClean="0"/>
              <a:t>Site Statistics</a:t>
            </a:r>
          </a:p>
          <a:p>
            <a:r>
              <a:rPr lang="en-US" altLang="en-US" smtClean="0"/>
              <a:t>XML</a:t>
            </a:r>
          </a:p>
          <a:p>
            <a:r>
              <a:rPr lang="en-US" altLang="en-US" smtClean="0"/>
              <a:t>And more…</a:t>
            </a:r>
          </a:p>
          <a:p>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Commercial Features</a:t>
            </a:r>
          </a:p>
        </p:txBody>
      </p:sp>
      <p:sp>
        <p:nvSpPr>
          <p:cNvPr id="3" name="Content Placeholder 2"/>
          <p:cNvSpPr>
            <a:spLocks noGrp="1"/>
          </p:cNvSpPr>
          <p:nvPr>
            <p:ph idx="1"/>
          </p:nvPr>
        </p:nvSpPr>
        <p:spPr/>
        <p:txBody>
          <a:bodyPr/>
          <a:lstStyle/>
          <a:p>
            <a:pPr marL="420624" indent="-384048" fontAlgn="auto">
              <a:spcAft>
                <a:spcPts val="0"/>
              </a:spcAft>
              <a:buFont typeface="Wingdings 2"/>
              <a:buChar char=""/>
              <a:defRPr/>
            </a:pPr>
            <a:r>
              <a:rPr lang="en-US" dirty="0"/>
              <a:t>Form Wizard Pro</a:t>
            </a:r>
          </a:p>
          <a:p>
            <a:pPr marL="722376" lvl="1" indent="-274320" fontAlgn="auto">
              <a:spcAft>
                <a:spcPts val="0"/>
              </a:spcAft>
              <a:buFont typeface="Wingdings 2"/>
              <a:buChar char=""/>
              <a:defRPr/>
            </a:pPr>
            <a:r>
              <a:rPr lang="en-US" dirty="0">
                <a:hlinkClick r:id="rId3"/>
              </a:rPr>
              <a:t>http://www.mojoportal.com/form-wizard-pro-product.aspx</a:t>
            </a:r>
            <a:endParaRPr lang="en-US" dirty="0"/>
          </a:p>
          <a:p>
            <a:pPr marL="420624" indent="-384048" fontAlgn="auto">
              <a:spcAft>
                <a:spcPts val="0"/>
              </a:spcAft>
              <a:buFont typeface="Wingdings 2"/>
              <a:buChar char=""/>
              <a:defRPr/>
            </a:pPr>
            <a:r>
              <a:rPr lang="en-US" dirty="0"/>
              <a:t>Event Calendar Pro</a:t>
            </a:r>
          </a:p>
          <a:p>
            <a:pPr marL="722376" lvl="1" indent="-274320" fontAlgn="auto">
              <a:spcAft>
                <a:spcPts val="0"/>
              </a:spcAft>
              <a:buFont typeface="Wingdings 2"/>
              <a:buChar char=""/>
              <a:defRPr/>
            </a:pPr>
            <a:r>
              <a:rPr lang="en-US" dirty="0">
                <a:hlinkClick r:id="rId4"/>
              </a:rPr>
              <a:t>http://www.mojoportal.com/event-calendar-pro-product.aspx</a:t>
            </a:r>
            <a:endParaRPr lang="en-US" dirty="0"/>
          </a:p>
          <a:p>
            <a:pPr marL="420624" indent="-384048" fontAlgn="auto">
              <a:spcAft>
                <a:spcPts val="0"/>
              </a:spcAft>
              <a:buFont typeface="Wingdings 2"/>
              <a:buChar char=""/>
              <a:defRPr/>
            </a:pPr>
            <a:r>
              <a:rPr lang="en-US" dirty="0"/>
              <a:t>Mobile Kit Pro</a:t>
            </a:r>
          </a:p>
          <a:p>
            <a:pPr marL="722376" lvl="1" indent="-274320" fontAlgn="auto">
              <a:spcAft>
                <a:spcPts val="0"/>
              </a:spcAft>
              <a:buFont typeface="Wingdings 2"/>
              <a:buChar char=""/>
              <a:defRPr/>
            </a:pPr>
            <a:r>
              <a:rPr lang="en-US" dirty="0">
                <a:hlinkClick r:id="rId5"/>
              </a:rPr>
              <a:t>http://www.mojoportal.com/mobile-kit-pro-product</a:t>
            </a:r>
            <a:endParaRPr lang="en-US" dirty="0"/>
          </a:p>
          <a:p>
            <a:pPr marL="420624" indent="-384048" fontAlgn="auto">
              <a:spcAft>
                <a:spcPts val="0"/>
              </a:spcAft>
              <a:buFont typeface="Wingdings 2"/>
              <a:buChar char=""/>
              <a:defRPr/>
            </a:pPr>
            <a:r>
              <a:rPr lang="en-US" dirty="0"/>
              <a:t>Own Server License for </a:t>
            </a:r>
            <a:r>
              <a:rPr lang="en-US" dirty="0" err="1"/>
              <a:t>wsnet</a:t>
            </a:r>
            <a:endParaRPr lang="en-US" dirty="0"/>
          </a:p>
          <a:p>
            <a:pPr>
              <a:defRPr/>
            </a:pPr>
            <a:endParaRPr lang="en-US"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Feature Layout	 - Task #2</a:t>
            </a:r>
          </a:p>
        </p:txBody>
      </p:sp>
      <p:sp>
        <p:nvSpPr>
          <p:cNvPr id="28675" name="Content Placeholder 2"/>
          <p:cNvSpPr>
            <a:spLocks noGrp="1"/>
          </p:cNvSpPr>
          <p:nvPr>
            <p:ph idx="1"/>
          </p:nvPr>
        </p:nvSpPr>
        <p:spPr/>
        <p:txBody>
          <a:bodyPr/>
          <a:lstStyle/>
          <a:p>
            <a:r>
              <a:rPr lang="en-US" altLang="en-US" dirty="0" smtClean="0"/>
              <a:t>Add an HTML Content feature to the center page of your new page</a:t>
            </a:r>
          </a:p>
          <a:p>
            <a:r>
              <a:rPr lang="en-US" altLang="en-US" dirty="0" smtClean="0"/>
              <a:t>Enable a Facebook Like button for your feature</a:t>
            </a:r>
          </a:p>
          <a:p>
            <a:r>
              <a:rPr lang="en-US" altLang="en-US" dirty="0" smtClean="0"/>
              <a:t>Extra:</a:t>
            </a:r>
          </a:p>
          <a:p>
            <a:pPr lvl="1"/>
            <a:r>
              <a:rPr lang="en-US" altLang="en-US" dirty="0" smtClean="0"/>
              <a:t>Hide </a:t>
            </a:r>
            <a:r>
              <a:rPr lang="en-US" altLang="en-US" dirty="0"/>
              <a:t>the </a:t>
            </a:r>
            <a:r>
              <a:rPr lang="en-US" altLang="en-US" dirty="0" smtClean="0"/>
              <a:t>feature’s </a:t>
            </a:r>
            <a:r>
              <a:rPr lang="en-US" altLang="en-US" dirty="0"/>
              <a:t>title	</a:t>
            </a:r>
          </a:p>
          <a:p>
            <a:pPr lvl="1"/>
            <a:r>
              <a:rPr lang="en-US" altLang="en-US" dirty="0" smtClean="0"/>
              <a:t>Add </a:t>
            </a:r>
            <a:r>
              <a:rPr lang="en-US" altLang="en-US" dirty="0" smtClean="0"/>
              <a:t>new calendar event to an Events page that you create (that requires registration)</a:t>
            </a:r>
          </a:p>
          <a:p>
            <a:pPr lvl="1"/>
            <a:r>
              <a:rPr lang="en-US" altLang="en-US" dirty="0" smtClean="0"/>
              <a:t>Add new form (using Form Wizard Pro feature) to your own page w/ upload</a:t>
            </a:r>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5970" name="Rectangle 2"/>
          <p:cNvSpPr>
            <a:spLocks noGrp="1" noChangeArrowheads="1"/>
          </p:cNvSpPr>
          <p:nvPr>
            <p:ph type="ctrTitle"/>
          </p:nvPr>
        </p:nvSpPr>
        <p:spPr>
          <a:extLst/>
        </p:spPr>
        <p:txBody>
          <a:bodyPr/>
          <a:lstStyle/>
          <a:p>
            <a:pPr>
              <a:defRPr/>
            </a:pPr>
            <a:r>
              <a:rPr smtClean="0"/>
              <a:t>Editing Content</a:t>
            </a:r>
          </a:p>
        </p:txBody>
      </p:sp>
      <p:sp>
        <p:nvSpPr>
          <p:cNvPr id="595971" name="Rectangle 3"/>
          <p:cNvSpPr>
            <a:spLocks noGrp="1" noChangeArrowheads="1"/>
          </p:cNvSpPr>
          <p:nvPr>
            <p:ph type="subTitle" idx="1"/>
          </p:nvPr>
        </p:nvSpPr>
        <p:spPr>
          <a:xfrm>
            <a:off x="1219200" y="4749800"/>
            <a:ext cx="6564313" cy="736600"/>
          </a:xfrm>
        </p:spPr>
        <p:txBody>
          <a:bodyPr/>
          <a:lstStyle/>
          <a:p>
            <a:pPr>
              <a:lnSpc>
                <a:spcPct val="90000"/>
              </a:lnSpc>
            </a:pPr>
            <a:r>
              <a:rPr lang="en-US" altLang="en-US" smtClean="0"/>
              <a:t>How to modify content on pages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595970"/>
                                        </p:tgtEl>
                                        <p:attrNameLst>
                                          <p:attrName>style.visibility</p:attrName>
                                        </p:attrNameLst>
                                      </p:cBhvr>
                                      <p:to>
                                        <p:strVal val="visible"/>
                                      </p:to>
                                    </p:set>
                                    <p:anim calcmode="lin" valueType="num">
                                      <p:cBhvr>
                                        <p:cTn id="7" dur="500" fill="hold"/>
                                        <p:tgtEl>
                                          <p:spTgt spid="595970"/>
                                        </p:tgtEl>
                                        <p:attrNameLst>
                                          <p:attrName>ppt_w</p:attrName>
                                        </p:attrNameLst>
                                      </p:cBhvr>
                                      <p:tavLst>
                                        <p:tav tm="0">
                                          <p:val>
                                            <p:fltVal val="0"/>
                                          </p:val>
                                        </p:tav>
                                        <p:tav tm="100000">
                                          <p:val>
                                            <p:strVal val="#ppt_w"/>
                                          </p:val>
                                        </p:tav>
                                      </p:tavLst>
                                    </p:anim>
                                    <p:anim calcmode="lin" valueType="num">
                                      <p:cBhvr>
                                        <p:cTn id="8" dur="500" fill="hold"/>
                                        <p:tgtEl>
                                          <p:spTgt spid="595970"/>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2" presetClass="entr" presetSubtype="4" fill="hold" grpId="0" nodeType="afterEffect">
                                  <p:stCondLst>
                                    <p:cond delay="1000"/>
                                  </p:stCondLst>
                                  <p:childTnLst>
                                    <p:set>
                                      <p:cBhvr>
                                        <p:cTn id="11" dur="1" fill="hold">
                                          <p:stCondLst>
                                            <p:cond delay="0"/>
                                          </p:stCondLst>
                                        </p:cTn>
                                        <p:tgtEl>
                                          <p:spTgt spid="595971">
                                            <p:txEl>
                                              <p:pRg st="0" end="0"/>
                                            </p:txEl>
                                          </p:spTgt>
                                        </p:tgtEl>
                                        <p:attrNameLst>
                                          <p:attrName>style.visibility</p:attrName>
                                        </p:attrNameLst>
                                      </p:cBhvr>
                                      <p:to>
                                        <p:strVal val="visible"/>
                                      </p:to>
                                    </p:set>
                                    <p:animEffect transition="in" filter="slide(fromBottom)">
                                      <p:cBhvr>
                                        <p:cTn id="12" dur="500"/>
                                        <p:tgtEl>
                                          <p:spTgt spid="5959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71" grpId="0" build="p" autoUpdateAnimBg="0" advAuto="100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Task #3 – Add Content</a:t>
            </a:r>
          </a:p>
        </p:txBody>
      </p:sp>
      <p:sp>
        <p:nvSpPr>
          <p:cNvPr id="707587" name="Rectangle 3"/>
          <p:cNvSpPr>
            <a:spLocks noGrp="1" noChangeArrowheads="1"/>
          </p:cNvSpPr>
          <p:nvPr>
            <p:ph idx="1"/>
          </p:nvPr>
        </p:nvSpPr>
        <p:spPr/>
        <p:txBody>
          <a:bodyPr/>
          <a:lstStyle/>
          <a:p>
            <a:r>
              <a:rPr lang="en-US" altLang="en-US" dirty="0" smtClean="0"/>
              <a:t>Add some text to your page by clicking “Edit”</a:t>
            </a:r>
          </a:p>
          <a:p>
            <a:r>
              <a:rPr lang="en-US" altLang="en-US" dirty="0" smtClean="0"/>
              <a:t>Insert a link on your page (</a:t>
            </a:r>
            <a:r>
              <a:rPr lang="en-US" altLang="en-US" dirty="0" err="1" smtClean="0"/>
              <a:t>eg</a:t>
            </a:r>
            <a:r>
              <a:rPr lang="en-US" altLang="en-US" dirty="0" smtClean="0"/>
              <a:t>, to the Housing home page)</a:t>
            </a:r>
          </a:p>
          <a:p>
            <a:pPr lvl="1"/>
            <a:r>
              <a:rPr lang="en-US" altLang="en-US" dirty="0" smtClean="0"/>
              <a:t>Type your text, select it, then click Link icon</a:t>
            </a:r>
          </a:p>
          <a:p>
            <a:r>
              <a:rPr lang="en-US" altLang="en-US" dirty="0" smtClean="0"/>
              <a:t>Extra: Add a right-aligned image to your page</a:t>
            </a:r>
          </a:p>
          <a:p>
            <a:pPr lvl="1"/>
            <a:r>
              <a:rPr lang="en-US" altLang="en-US" dirty="0" smtClean="0"/>
              <a:t>Click picture icon</a:t>
            </a:r>
          </a:p>
          <a:p>
            <a:pPr lvl="1"/>
            <a:r>
              <a:rPr lang="en-US" altLang="en-US" dirty="0" smtClean="0"/>
              <a:t>Select image via Browse Server </a:t>
            </a:r>
            <a:r>
              <a:rPr lang="en-US" altLang="en-US" dirty="0" smtClean="0">
                <a:sym typeface="Wingdings" pitchFamily="2" charset="2"/>
              </a:rPr>
              <a:t> Images folder</a:t>
            </a:r>
            <a:endParaRPr lang="en-US" altLang="en-US" dirty="0" smtClean="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707587">
                                            <p:txEl>
                                              <p:pRg st="0" end="0"/>
                                            </p:txEl>
                                          </p:spTgt>
                                        </p:tgtEl>
                                        <p:attrNameLst>
                                          <p:attrName>style.visibility</p:attrName>
                                        </p:attrNameLst>
                                      </p:cBhvr>
                                      <p:to>
                                        <p:strVal val="visible"/>
                                      </p:to>
                                    </p:set>
                                    <p:animEffect transition="in" filter="slide(fromLeft)">
                                      <p:cBhvr>
                                        <p:cTn id="7" dur="500"/>
                                        <p:tgtEl>
                                          <p:spTgt spid="707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707587">
                                            <p:txEl>
                                              <p:pRg st="1" end="1"/>
                                            </p:txEl>
                                          </p:spTgt>
                                        </p:tgtEl>
                                        <p:attrNameLst>
                                          <p:attrName>style.visibility</p:attrName>
                                        </p:attrNameLst>
                                      </p:cBhvr>
                                      <p:to>
                                        <p:strVal val="visible"/>
                                      </p:to>
                                    </p:set>
                                    <p:animEffect transition="in" filter="slide(fromLeft)">
                                      <p:cBhvr>
                                        <p:cTn id="12" dur="500"/>
                                        <p:tgtEl>
                                          <p:spTgt spid="707587">
                                            <p:txEl>
                                              <p:pRg st="1" end="1"/>
                                            </p:txEl>
                                          </p:spTgt>
                                        </p:tgtEl>
                                      </p:cBhvr>
                                    </p:animEffect>
                                  </p:childTnLst>
                                </p:cTn>
                              </p:par>
                              <p:par>
                                <p:cTn id="13" presetID="12" presetClass="entr" presetSubtype="8" fill="hold" grpId="0" nodeType="withEffect">
                                  <p:stCondLst>
                                    <p:cond delay="0"/>
                                  </p:stCondLst>
                                  <p:childTnLst>
                                    <p:set>
                                      <p:cBhvr>
                                        <p:cTn id="14" dur="1" fill="hold">
                                          <p:stCondLst>
                                            <p:cond delay="0"/>
                                          </p:stCondLst>
                                        </p:cTn>
                                        <p:tgtEl>
                                          <p:spTgt spid="707587">
                                            <p:txEl>
                                              <p:pRg st="2" end="2"/>
                                            </p:txEl>
                                          </p:spTgt>
                                        </p:tgtEl>
                                        <p:attrNameLst>
                                          <p:attrName>style.visibility</p:attrName>
                                        </p:attrNameLst>
                                      </p:cBhvr>
                                      <p:to>
                                        <p:strVal val="visible"/>
                                      </p:to>
                                    </p:set>
                                    <p:animEffect transition="in" filter="slide(fromLeft)">
                                      <p:cBhvr>
                                        <p:cTn id="15" dur="500"/>
                                        <p:tgtEl>
                                          <p:spTgt spid="70758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707587">
                                            <p:txEl>
                                              <p:pRg st="3" end="3"/>
                                            </p:txEl>
                                          </p:spTgt>
                                        </p:tgtEl>
                                        <p:attrNameLst>
                                          <p:attrName>style.visibility</p:attrName>
                                        </p:attrNameLst>
                                      </p:cBhvr>
                                      <p:to>
                                        <p:strVal val="visible"/>
                                      </p:to>
                                    </p:set>
                                    <p:animEffect transition="in" filter="slide(fromLeft)">
                                      <p:cBhvr>
                                        <p:cTn id="20" dur="500"/>
                                        <p:tgtEl>
                                          <p:spTgt spid="707587">
                                            <p:txEl>
                                              <p:pRg st="3" end="3"/>
                                            </p:txEl>
                                          </p:spTgt>
                                        </p:tgtEl>
                                      </p:cBhvr>
                                    </p:animEffect>
                                  </p:childTnLst>
                                </p:cTn>
                              </p:par>
                              <p:par>
                                <p:cTn id="21" presetID="12" presetClass="entr" presetSubtype="8" fill="hold" grpId="0" nodeType="withEffect">
                                  <p:stCondLst>
                                    <p:cond delay="0"/>
                                  </p:stCondLst>
                                  <p:childTnLst>
                                    <p:set>
                                      <p:cBhvr>
                                        <p:cTn id="22" dur="1" fill="hold">
                                          <p:stCondLst>
                                            <p:cond delay="0"/>
                                          </p:stCondLst>
                                        </p:cTn>
                                        <p:tgtEl>
                                          <p:spTgt spid="707587">
                                            <p:txEl>
                                              <p:pRg st="4" end="4"/>
                                            </p:txEl>
                                          </p:spTgt>
                                        </p:tgtEl>
                                        <p:attrNameLst>
                                          <p:attrName>style.visibility</p:attrName>
                                        </p:attrNameLst>
                                      </p:cBhvr>
                                      <p:to>
                                        <p:strVal val="visible"/>
                                      </p:to>
                                    </p:set>
                                    <p:animEffect transition="in" filter="slide(fromLeft)">
                                      <p:cBhvr>
                                        <p:cTn id="23" dur="500"/>
                                        <p:tgtEl>
                                          <p:spTgt spid="707587">
                                            <p:txEl>
                                              <p:pRg st="4" end="4"/>
                                            </p:txEl>
                                          </p:spTgt>
                                        </p:tgtEl>
                                      </p:cBhvr>
                                    </p:animEffect>
                                  </p:childTnLst>
                                </p:cTn>
                              </p:par>
                              <p:par>
                                <p:cTn id="24" presetID="12" presetClass="entr" presetSubtype="8" fill="hold" grpId="0" nodeType="withEffect">
                                  <p:stCondLst>
                                    <p:cond delay="0"/>
                                  </p:stCondLst>
                                  <p:childTnLst>
                                    <p:set>
                                      <p:cBhvr>
                                        <p:cTn id="25" dur="1" fill="hold">
                                          <p:stCondLst>
                                            <p:cond delay="0"/>
                                          </p:stCondLst>
                                        </p:cTn>
                                        <p:tgtEl>
                                          <p:spTgt spid="707587">
                                            <p:txEl>
                                              <p:pRg st="5" end="5"/>
                                            </p:txEl>
                                          </p:spTgt>
                                        </p:tgtEl>
                                        <p:attrNameLst>
                                          <p:attrName>style.visibility</p:attrName>
                                        </p:attrNameLst>
                                      </p:cBhvr>
                                      <p:to>
                                        <p:strVal val="visible"/>
                                      </p:to>
                                    </p:set>
                                    <p:animEffect transition="in" filter="slide(fromLeft)">
                                      <p:cBhvr>
                                        <p:cTn id="26" dur="500"/>
                                        <p:tgtEl>
                                          <p:spTgt spid="7075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758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Overview</a:t>
            </a:r>
          </a:p>
        </p:txBody>
      </p:sp>
      <p:sp>
        <p:nvSpPr>
          <p:cNvPr id="311299" name="Rectangle 3"/>
          <p:cNvSpPr>
            <a:spLocks noGrp="1" noChangeArrowheads="1"/>
          </p:cNvSpPr>
          <p:nvPr>
            <p:ph idx="1"/>
          </p:nvPr>
        </p:nvSpPr>
        <p:spPr>
          <a:xfrm>
            <a:off x="217488" y="1196975"/>
            <a:ext cx="6002337" cy="4922838"/>
          </a:xfrm>
        </p:spPr>
        <p:txBody>
          <a:bodyPr/>
          <a:lstStyle/>
          <a:p>
            <a:pPr marL="409575" indent="-409575">
              <a:spcAft>
                <a:spcPct val="75000"/>
              </a:spcAft>
            </a:pPr>
            <a:r>
              <a:rPr lang="en-US" altLang="en-US" sz="2800" smtClean="0"/>
              <a:t>Introduction to mojoPortal &amp; </a:t>
            </a:r>
            <a:r>
              <a:rPr lang="en-US" altLang="en-US" sz="2800" smtClean="0">
                <a:hlinkClick r:id="rId3"/>
              </a:rPr>
              <a:t>Code.colostate.edu</a:t>
            </a:r>
            <a:r>
              <a:rPr lang="en-US" altLang="en-US" sz="2800" smtClean="0"/>
              <a:t> </a:t>
            </a:r>
            <a:endParaRPr lang="en-US" altLang="en-US" sz="1600" smtClean="0"/>
          </a:p>
          <a:p>
            <a:pPr marL="409575" indent="-409575">
              <a:spcAft>
                <a:spcPct val="75000"/>
              </a:spcAft>
            </a:pPr>
            <a:r>
              <a:rPr lang="en-US" altLang="en-US" sz="2800" smtClean="0"/>
              <a:t>The very basics of site management using mojo</a:t>
            </a:r>
          </a:p>
          <a:p>
            <a:pPr marL="409575" indent="-409575">
              <a:spcAft>
                <a:spcPct val="75000"/>
              </a:spcAft>
            </a:pPr>
            <a:r>
              <a:rPr lang="en-US" altLang="en-US" sz="2800" smtClean="0"/>
              <a:t>Some advanced usage</a:t>
            </a:r>
          </a:p>
        </p:txBody>
      </p:sp>
      <p:sp>
        <p:nvSpPr>
          <p:cNvPr id="311301" name="Rectangle 5"/>
          <p:cNvSpPr>
            <a:spLocks noChangeArrowheads="1"/>
          </p:cNvSpPr>
          <p:nvPr/>
        </p:nvSpPr>
        <p:spPr bwMode="auto">
          <a:xfrm>
            <a:off x="95250" y="4610100"/>
            <a:ext cx="8431213"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spcBef>
                <a:spcPct val="20000"/>
              </a:spcBef>
              <a:buFontTx/>
              <a:buChar char="•"/>
            </a:pPr>
            <a:endParaRPr lang="en-US" altLang="en-US" sz="2800" b="1">
              <a:solidFill>
                <a:srgbClr val="13694E"/>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Effect transition="in" filter="slide(fromTop)">
                                      <p:cBhvr>
                                        <p:cTn id="7" dur="500"/>
                                        <p:tgtEl>
                                          <p:spTgt spid="311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1299">
                                            <p:txEl>
                                              <p:pRg st="1" end="1"/>
                                            </p:txEl>
                                          </p:spTgt>
                                        </p:tgtEl>
                                        <p:attrNameLst>
                                          <p:attrName>style.visibility</p:attrName>
                                        </p:attrNameLst>
                                      </p:cBhvr>
                                      <p:to>
                                        <p:strVal val="visible"/>
                                      </p:to>
                                    </p:set>
                                    <p:animEffect transition="in" filter="slide(fromTop)">
                                      <p:cBhvr>
                                        <p:cTn id="12" dur="500"/>
                                        <p:tgtEl>
                                          <p:spTgt spid="311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11299">
                                            <p:txEl>
                                              <p:pRg st="2" end="2"/>
                                            </p:txEl>
                                          </p:spTgt>
                                        </p:tgtEl>
                                        <p:attrNameLst>
                                          <p:attrName>style.visibility</p:attrName>
                                        </p:attrNameLst>
                                      </p:cBhvr>
                                      <p:to>
                                        <p:strVal val="visible"/>
                                      </p:to>
                                    </p:set>
                                    <p:animEffect transition="in" filter="slide(fromTop)">
                                      <p:cBhvr>
                                        <p:cTn id="17" dur="500"/>
                                        <p:tgtEl>
                                          <p:spTgt spid="3112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nodePh="1">
                                  <p:stCondLst>
                                    <p:cond delay="0"/>
                                  </p:stCondLst>
                                  <p:endCondLst>
                                    <p:cond evt="begin" delay="0">
                                      <p:tn val="20"/>
                                    </p:cond>
                                  </p:endCondLst>
                                  <p:childTnLst>
                                    <p:set>
                                      <p:cBhvr>
                                        <p:cTn id="21" dur="1" fill="hold">
                                          <p:stCondLst>
                                            <p:cond delay="0"/>
                                          </p:stCondLst>
                                        </p:cTn>
                                        <p:tgtEl>
                                          <p:spTgt spid="311301"/>
                                        </p:tgtEl>
                                        <p:attrNameLst>
                                          <p:attrName>style.visibility</p:attrName>
                                        </p:attrNameLst>
                                      </p:cBhvr>
                                      <p:to>
                                        <p:strVal val="visible"/>
                                      </p:to>
                                    </p:set>
                                    <p:animEffect transition="in" filter="slide(fromBottom)">
                                      <p:cBhvr>
                                        <p:cTn id="22" dur="500"/>
                                        <p:tgtEl>
                                          <p:spTgt spid="311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autoUpdateAnimBg="0"/>
      <p:bldP spid="31130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Task #4 - Security</a:t>
            </a:r>
          </a:p>
        </p:txBody>
      </p:sp>
      <p:sp>
        <p:nvSpPr>
          <p:cNvPr id="31747" name="Content Placeholder 2"/>
          <p:cNvSpPr>
            <a:spLocks noGrp="1"/>
          </p:cNvSpPr>
          <p:nvPr>
            <p:ph idx="1"/>
          </p:nvPr>
        </p:nvSpPr>
        <p:spPr/>
        <p:txBody>
          <a:bodyPr/>
          <a:lstStyle/>
          <a:p>
            <a:r>
              <a:rPr lang="en-US" altLang="en-US" smtClean="0"/>
              <a:t>Change security for a feature</a:t>
            </a:r>
          </a:p>
          <a:p>
            <a:pPr lvl="1"/>
            <a:r>
              <a:rPr lang="en-US" altLang="en-US" smtClean="0"/>
              <a:t>How would you require that a user be logged in to see your feature?</a:t>
            </a:r>
          </a:p>
          <a:p>
            <a:r>
              <a:rPr lang="en-US" altLang="en-US" smtClean="0"/>
              <a:t>Change security for a page</a:t>
            </a:r>
          </a:p>
          <a:p>
            <a:pPr lvl="1"/>
            <a:r>
              <a:rPr lang="en-US" altLang="en-US" smtClean="0"/>
              <a:t>How would you require that a user be logged in to see your page?</a:t>
            </a:r>
          </a:p>
          <a:p>
            <a:pPr lvl="1"/>
            <a:endParaRPr lang="en-US" altLang="en-US" smtClean="0"/>
          </a:p>
          <a:p>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Administration	</a:t>
            </a:r>
          </a:p>
        </p:txBody>
      </p:sp>
      <p:sp>
        <p:nvSpPr>
          <p:cNvPr id="32771" name="Content Placeholder 2"/>
          <p:cNvSpPr>
            <a:spLocks noGrp="1"/>
          </p:cNvSpPr>
          <p:nvPr>
            <p:ph idx="1"/>
          </p:nvPr>
        </p:nvSpPr>
        <p:spPr/>
        <p:txBody>
          <a:bodyPr/>
          <a:lstStyle/>
          <a:p>
            <a:r>
              <a:rPr lang="en-US" altLang="en-US" smtClean="0"/>
              <a:t>Site Settings</a:t>
            </a:r>
          </a:p>
          <a:p>
            <a:r>
              <a:rPr lang="en-US" altLang="en-US" smtClean="0"/>
              <a:t>Content Manager</a:t>
            </a:r>
          </a:p>
          <a:p>
            <a:r>
              <a:rPr lang="en-US" altLang="en-US" smtClean="0"/>
              <a:t>Add / Edit Pages</a:t>
            </a:r>
          </a:p>
          <a:p>
            <a:r>
              <a:rPr lang="en-US" altLang="en-US" smtClean="0"/>
              <a:t>Role Administration</a:t>
            </a:r>
          </a:p>
          <a:p>
            <a:r>
              <a:rPr lang="en-US" altLang="en-US" smtClean="0"/>
              <a:t>Member List / Add New User</a:t>
            </a:r>
          </a:p>
          <a:p>
            <a:r>
              <a:rPr lang="en-US" altLang="en-US" smtClean="0"/>
              <a:t>File Manager </a:t>
            </a:r>
          </a:p>
          <a:p>
            <a:r>
              <a:rPr lang="en-US" altLang="en-US" smtClean="0"/>
              <a:t>Newsletter Administration </a:t>
            </a:r>
          </a:p>
          <a:p>
            <a:endParaRPr lang="en-US" altLang="en-US" smtClean="0"/>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Administration – Task #5</a:t>
            </a:r>
          </a:p>
        </p:txBody>
      </p:sp>
      <p:sp>
        <p:nvSpPr>
          <p:cNvPr id="33795" name="Content Placeholder 2"/>
          <p:cNvSpPr>
            <a:spLocks noGrp="1"/>
          </p:cNvSpPr>
          <p:nvPr>
            <p:ph idx="1"/>
          </p:nvPr>
        </p:nvSpPr>
        <p:spPr>
          <a:xfrm>
            <a:off x="457199" y="1600200"/>
            <a:ext cx="7959213" cy="4525963"/>
          </a:xfrm>
        </p:spPr>
        <p:txBody>
          <a:bodyPr/>
          <a:lstStyle/>
          <a:p>
            <a:r>
              <a:rPr lang="en-US" altLang="en-US" dirty="0" smtClean="0"/>
              <a:t>Move/copy content using Content Manager</a:t>
            </a:r>
          </a:p>
          <a:p>
            <a:r>
              <a:rPr lang="en-US" altLang="en-US" dirty="0" smtClean="0"/>
              <a:t>Stage content using the Content Manager</a:t>
            </a:r>
          </a:p>
          <a:p>
            <a:r>
              <a:rPr lang="en-US" altLang="en-US" dirty="0" smtClean="0"/>
              <a:t>Move page up or down in tree view</a:t>
            </a:r>
          </a:p>
          <a:p>
            <a:r>
              <a:rPr lang="en-US" altLang="en-US" dirty="0" smtClean="0"/>
              <a:t>Create a new user role and add to page- level security</a:t>
            </a:r>
          </a:p>
          <a:p>
            <a:r>
              <a:rPr lang="en-US" altLang="en-US" dirty="0" smtClean="0"/>
              <a:t>Create a new user with new role (just created)</a:t>
            </a:r>
          </a:p>
          <a:p>
            <a:r>
              <a:rPr lang="en-US" altLang="en-US" dirty="0" smtClean="0"/>
              <a:t>Use file manager to upload an image</a:t>
            </a:r>
          </a:p>
          <a:p>
            <a:r>
              <a:rPr lang="en-US" altLang="en-US" dirty="0" smtClean="0"/>
              <a:t>Create a </a:t>
            </a:r>
            <a:r>
              <a:rPr lang="en-US" altLang="en-US" dirty="0" err="1" smtClean="0"/>
              <a:t>eNewsletter</a:t>
            </a:r>
            <a:endParaRPr lang="en-US" altLang="en-US" dirty="0" smtClean="0"/>
          </a:p>
          <a:p>
            <a:endParaRPr lang="en-US" altLang="en-US" dirty="0" smtClean="0"/>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Advanced Tools/Topics	</a:t>
            </a:r>
          </a:p>
        </p:txBody>
      </p:sp>
      <p:sp>
        <p:nvSpPr>
          <p:cNvPr id="34819" name="Content Placeholder 2"/>
          <p:cNvSpPr>
            <a:spLocks noGrp="1"/>
          </p:cNvSpPr>
          <p:nvPr>
            <p:ph idx="1"/>
          </p:nvPr>
        </p:nvSpPr>
        <p:spPr/>
        <p:txBody>
          <a:bodyPr/>
          <a:lstStyle/>
          <a:p>
            <a:r>
              <a:rPr lang="en-US" altLang="en-US" dirty="0" smtClean="0"/>
              <a:t>Content Style Templates</a:t>
            </a:r>
          </a:p>
          <a:p>
            <a:r>
              <a:rPr lang="en-US" altLang="en-US" dirty="0" smtClean="0"/>
              <a:t>Using the Cache Tool</a:t>
            </a:r>
          </a:p>
          <a:p>
            <a:r>
              <a:rPr lang="en-US" altLang="en-US" dirty="0" err="1" smtClean="0"/>
              <a:t>Url</a:t>
            </a:r>
            <a:r>
              <a:rPr lang="en-US" altLang="en-US" dirty="0" smtClean="0"/>
              <a:t> Manager</a:t>
            </a:r>
          </a:p>
          <a:p>
            <a:r>
              <a:rPr lang="en-US" altLang="en-US" dirty="0" smtClean="0"/>
              <a:t>301 Redirects</a:t>
            </a:r>
          </a:p>
          <a:p>
            <a:r>
              <a:rPr lang="en-US" altLang="en-US" dirty="0" smtClean="0"/>
              <a:t>Child Sites</a:t>
            </a:r>
          </a:p>
          <a:p>
            <a:endParaRPr lang="en-US" altLang="en-US" dirty="0" smtClean="0"/>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mtClean="0"/>
              <a:t>Quality Code</a:t>
            </a:r>
          </a:p>
        </p:txBody>
      </p:sp>
      <p:sp>
        <p:nvSpPr>
          <p:cNvPr id="35843" name="Content Placeholder 4"/>
          <p:cNvSpPr>
            <a:spLocks noGrp="1"/>
          </p:cNvSpPr>
          <p:nvPr>
            <p:ph idx="1"/>
          </p:nvPr>
        </p:nvSpPr>
        <p:spPr/>
        <p:txBody>
          <a:bodyPr/>
          <a:lstStyle/>
          <a:p>
            <a:r>
              <a:rPr lang="en-US" altLang="en-US" smtClean="0"/>
              <a:t>Validation</a:t>
            </a:r>
          </a:p>
          <a:p>
            <a:pPr lvl="1"/>
            <a:r>
              <a:rPr lang="en-US" altLang="en-US" smtClean="0">
                <a:hlinkClick r:id="rId3"/>
              </a:rPr>
              <a:t>http://validator.w3.org</a:t>
            </a:r>
            <a:endParaRPr lang="en-US" altLang="en-US" smtClean="0"/>
          </a:p>
          <a:p>
            <a:r>
              <a:rPr lang="en-US" altLang="en-US" smtClean="0"/>
              <a:t>Accessibility</a:t>
            </a:r>
          </a:p>
          <a:p>
            <a:pPr lvl="1"/>
            <a:r>
              <a:rPr lang="en-US" altLang="en-US" smtClean="0"/>
              <a:t>Cynthia Says (simple checker)</a:t>
            </a:r>
          </a:p>
          <a:p>
            <a:pPr lvl="2"/>
            <a:r>
              <a:rPr lang="en-US" altLang="en-US" smtClean="0">
                <a:hlinkClick r:id="rId4"/>
              </a:rPr>
              <a:t>http://www.cynthiasays.com/</a:t>
            </a:r>
            <a:endParaRPr lang="en-US" altLang="en-US" smtClean="0">
              <a:hlinkClick r:id="rId5"/>
            </a:endParaRPr>
          </a:p>
          <a:p>
            <a:pPr lvl="1"/>
            <a:r>
              <a:rPr lang="en-US" altLang="en-US" smtClean="0"/>
              <a:t>WebAim (advanced checker)</a:t>
            </a:r>
          </a:p>
          <a:p>
            <a:pPr lvl="2"/>
            <a:r>
              <a:rPr lang="en-US" altLang="en-US" smtClean="0">
                <a:hlinkClick r:id="rId5"/>
              </a:rPr>
              <a:t>http://wave.webaim.org/</a:t>
            </a:r>
            <a:r>
              <a:rPr lang="en-US" altLang="en-US" smtClean="0"/>
              <a:t> </a:t>
            </a:r>
          </a:p>
          <a:p>
            <a:endParaRPr lang="en-US" altLang="en-US" smtClean="0"/>
          </a:p>
          <a:p>
            <a:r>
              <a:rPr lang="en-US" altLang="en-US" smtClean="0"/>
              <a:t>Thanks for your time!</a:t>
            </a:r>
          </a:p>
          <a:p>
            <a:endParaRPr lang="en-US" altLang="en-US" smtClean="0"/>
          </a:p>
        </p:txBody>
      </p:sp>
      <p:sp>
        <p:nvSpPr>
          <p:cNvPr id="660483" name="Rectangle 3"/>
          <p:cNvSpPr>
            <a:spLocks noChangeArrowheads="1"/>
          </p:cNvSpPr>
          <p:nvPr/>
        </p:nvSpPr>
        <p:spPr bwMode="auto">
          <a:xfrm>
            <a:off x="415925" y="989013"/>
            <a:ext cx="5162550" cy="299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spcBef>
                <a:spcPct val="20000"/>
              </a:spcBef>
              <a:spcAft>
                <a:spcPct val="45000"/>
              </a:spcAft>
            </a:pPr>
            <a:endParaRPr lang="en-US" altLang="en-US" sz="2800" b="1">
              <a:solidFill>
                <a:srgbClr val="13694E"/>
              </a:solidFill>
            </a:endParaRPr>
          </a:p>
        </p:txBody>
      </p:sp>
      <p:sp>
        <p:nvSpPr>
          <p:cNvPr id="660484" name="Rectangle 4"/>
          <p:cNvSpPr>
            <a:spLocks noChangeArrowheads="1"/>
          </p:cNvSpPr>
          <p:nvPr/>
        </p:nvSpPr>
        <p:spPr bwMode="auto">
          <a:xfrm>
            <a:off x="387350" y="974725"/>
            <a:ext cx="5162550" cy="299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spcBef>
                <a:spcPct val="20000"/>
              </a:spcBef>
              <a:spcAft>
                <a:spcPct val="45000"/>
              </a:spcAft>
              <a:buFontTx/>
              <a:buChar char="•"/>
            </a:pPr>
            <a:endParaRPr lang="en-US" altLang="en-US" sz="2800" b="1">
              <a:solidFill>
                <a:srgbClr val="13694E"/>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nodePh="1">
                                  <p:stCondLst>
                                    <p:cond delay="0"/>
                                  </p:stCondLst>
                                  <p:endCondLst>
                                    <p:cond evt="begin" delay="0">
                                      <p:tn val="5"/>
                                    </p:cond>
                                  </p:endCondLst>
                                  <p:childTnLst>
                                    <p:set>
                                      <p:cBhvr>
                                        <p:cTn id="6" dur="1" fill="hold">
                                          <p:stCondLst>
                                            <p:cond delay="0"/>
                                          </p:stCondLst>
                                        </p:cTn>
                                        <p:tgtEl>
                                          <p:spTgt spid="660483">
                                            <p:txEl>
                                              <p:pRg st="0" end="0"/>
                                            </p:txEl>
                                          </p:spTgt>
                                        </p:tgtEl>
                                        <p:attrNameLst>
                                          <p:attrName>style.visibility</p:attrName>
                                        </p:attrNameLst>
                                      </p:cBhvr>
                                      <p:to>
                                        <p:strVal val="visible"/>
                                      </p:to>
                                    </p:set>
                                    <p:animEffect transition="in" filter="slide(fromLeft)">
                                      <p:cBhvr>
                                        <p:cTn id="7" dur="500"/>
                                        <p:tgtEl>
                                          <p:spTgt spid="66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nodePh="1">
                                  <p:stCondLst>
                                    <p:cond delay="0"/>
                                  </p:stCondLst>
                                  <p:endCondLst>
                                    <p:cond evt="begin" delay="0">
                                      <p:tn val="10"/>
                                    </p:cond>
                                  </p:endCondLst>
                                  <p:childTnLst>
                                    <p:set>
                                      <p:cBhvr>
                                        <p:cTn id="11" dur="1" fill="hold">
                                          <p:stCondLst>
                                            <p:cond delay="0"/>
                                          </p:stCondLst>
                                        </p:cTn>
                                        <p:tgtEl>
                                          <p:spTgt spid="660484">
                                            <p:txEl>
                                              <p:pRg st="0" end="0"/>
                                            </p:txEl>
                                          </p:spTgt>
                                        </p:tgtEl>
                                        <p:attrNameLst>
                                          <p:attrName>style.visibility</p:attrName>
                                        </p:attrNameLst>
                                      </p:cBhvr>
                                      <p:to>
                                        <p:strVal val="visible"/>
                                      </p:to>
                                    </p:set>
                                    <p:animEffect transition="in" filter="slide(fromLeft)">
                                      <p:cBhvr>
                                        <p:cTn id="12" dur="500"/>
                                        <p:tgtEl>
                                          <p:spTgt spid="6604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483" grpId="0" build="p" autoUpdateAnimBg="0"/>
      <p:bldP spid="66048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What this presentation won’t do</a:t>
            </a:r>
          </a:p>
        </p:txBody>
      </p:sp>
      <p:sp>
        <p:nvSpPr>
          <p:cNvPr id="683011" name="Rectangle 3"/>
          <p:cNvSpPr>
            <a:spLocks noGrp="1" noChangeArrowheads="1"/>
          </p:cNvSpPr>
          <p:nvPr>
            <p:ph idx="1"/>
          </p:nvPr>
        </p:nvSpPr>
        <p:spPr/>
        <p:txBody>
          <a:bodyPr/>
          <a:lstStyle/>
          <a:p>
            <a:r>
              <a:rPr lang="en-US" altLang="en-US" dirty="0" smtClean="0"/>
              <a:t>Allow you to either set up or upgrade a </a:t>
            </a:r>
            <a:r>
              <a:rPr lang="en-US" altLang="en-US" dirty="0" err="1" smtClean="0"/>
              <a:t>mojoPortal</a:t>
            </a:r>
            <a:r>
              <a:rPr lang="en-US" altLang="en-US" dirty="0" smtClean="0"/>
              <a:t> site</a:t>
            </a:r>
          </a:p>
          <a:p>
            <a:pPr lvl="1"/>
            <a:r>
              <a:rPr lang="en-US" altLang="en-US" dirty="0" smtClean="0"/>
              <a:t>Just covering management of existing site; you still need a developer to configure/design it</a:t>
            </a:r>
          </a:p>
          <a:p>
            <a:r>
              <a:rPr lang="en-US" altLang="en-US" dirty="0" smtClean="0"/>
              <a:t>Teach you HTML in any great depth</a:t>
            </a:r>
          </a:p>
          <a:p>
            <a:pPr lvl="1"/>
            <a:r>
              <a:rPr lang="en-US" altLang="en-US" dirty="0" smtClean="0"/>
              <a:t>You’ll be using a WYSIWYG editor to edit HTML, similar to Dreamweaver. Head to </a:t>
            </a:r>
            <a:r>
              <a:rPr lang="en-US" altLang="en-US" dirty="0">
                <a:hlinkClick r:id="rId3"/>
              </a:rPr>
              <a:t>http://www.w3schools.com/html</a:t>
            </a:r>
            <a:r>
              <a:rPr lang="en-US" altLang="en-US" dirty="0" smtClean="0">
                <a:hlinkClick r:id="rId3"/>
              </a:rPr>
              <a:t>/</a:t>
            </a:r>
            <a:r>
              <a:rPr lang="en-US" altLang="en-US" dirty="0" smtClean="0"/>
              <a:t> </a:t>
            </a:r>
            <a:r>
              <a:rPr lang="en-US" altLang="en-US" dirty="0" smtClean="0"/>
              <a:t>to </a:t>
            </a:r>
            <a:r>
              <a:rPr lang="en-US" altLang="en-US" dirty="0" smtClean="0"/>
              <a:t>learn HTML.</a:t>
            </a:r>
          </a:p>
          <a:p>
            <a:pPr lvl="1"/>
            <a:endParaRPr lang="en-US" altLang="en-US" dirty="0" smtClean="0"/>
          </a:p>
          <a:p>
            <a:pPr lvl="1"/>
            <a:endParaRPr lang="en-US" altLang="en-US" dirty="0" smtClean="0"/>
          </a:p>
        </p:txBody>
      </p:sp>
      <p:sp>
        <p:nvSpPr>
          <p:cNvPr id="683012" name="Rectangle 4"/>
          <p:cNvSpPr>
            <a:spLocks noChangeArrowheads="1"/>
          </p:cNvSpPr>
          <p:nvPr/>
        </p:nvSpPr>
        <p:spPr bwMode="auto">
          <a:xfrm>
            <a:off x="95250" y="4610100"/>
            <a:ext cx="8431213"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eaLnBrk="1" hangingPunct="1">
              <a:spcBef>
                <a:spcPct val="20000"/>
              </a:spcBef>
              <a:buFontTx/>
              <a:buChar char="•"/>
            </a:pPr>
            <a:endParaRPr lang="en-US" altLang="en-US" sz="2800" b="1">
              <a:solidFill>
                <a:srgbClr val="13694E"/>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83011">
                                            <p:txEl>
                                              <p:pRg st="0" end="0"/>
                                            </p:txEl>
                                          </p:spTgt>
                                        </p:tgtEl>
                                        <p:attrNameLst>
                                          <p:attrName>style.visibility</p:attrName>
                                        </p:attrNameLst>
                                      </p:cBhvr>
                                      <p:to>
                                        <p:strVal val="visible"/>
                                      </p:to>
                                    </p:set>
                                    <p:animEffect transition="in" filter="slide(fromTop)">
                                      <p:cBhvr>
                                        <p:cTn id="7" dur="500"/>
                                        <p:tgtEl>
                                          <p:spTgt spid="683011">
                                            <p:txEl>
                                              <p:pRg st="0" end="0"/>
                                            </p:txEl>
                                          </p:spTgt>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683011">
                                            <p:txEl>
                                              <p:pRg st="1" end="1"/>
                                            </p:txEl>
                                          </p:spTgt>
                                        </p:tgtEl>
                                        <p:attrNameLst>
                                          <p:attrName>style.visibility</p:attrName>
                                        </p:attrNameLst>
                                      </p:cBhvr>
                                      <p:to>
                                        <p:strVal val="visible"/>
                                      </p:to>
                                    </p:set>
                                    <p:animEffect transition="in" filter="slide(fromTop)">
                                      <p:cBhvr>
                                        <p:cTn id="10" dur="500"/>
                                        <p:tgtEl>
                                          <p:spTgt spid="68301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683011">
                                            <p:txEl>
                                              <p:pRg st="2" end="2"/>
                                            </p:txEl>
                                          </p:spTgt>
                                        </p:tgtEl>
                                        <p:attrNameLst>
                                          <p:attrName>style.visibility</p:attrName>
                                        </p:attrNameLst>
                                      </p:cBhvr>
                                      <p:to>
                                        <p:strVal val="visible"/>
                                      </p:to>
                                    </p:set>
                                    <p:animEffect transition="in" filter="slide(fromTop)">
                                      <p:cBhvr>
                                        <p:cTn id="15" dur="500"/>
                                        <p:tgtEl>
                                          <p:spTgt spid="683011">
                                            <p:txEl>
                                              <p:pRg st="2" end="2"/>
                                            </p:txEl>
                                          </p:spTgt>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683011">
                                            <p:txEl>
                                              <p:pRg st="3" end="3"/>
                                            </p:txEl>
                                          </p:spTgt>
                                        </p:tgtEl>
                                        <p:attrNameLst>
                                          <p:attrName>style.visibility</p:attrName>
                                        </p:attrNameLst>
                                      </p:cBhvr>
                                      <p:to>
                                        <p:strVal val="visible"/>
                                      </p:to>
                                    </p:set>
                                    <p:animEffect transition="in" filter="slide(fromTop)">
                                      <p:cBhvr>
                                        <p:cTn id="18" dur="500"/>
                                        <p:tgtEl>
                                          <p:spTgt spid="683011">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nodePh="1">
                                  <p:stCondLst>
                                    <p:cond delay="0"/>
                                  </p:stCondLst>
                                  <p:endCondLst>
                                    <p:cond evt="begin" delay="0">
                                      <p:tn val="21"/>
                                    </p:cond>
                                  </p:endCondLst>
                                  <p:childTnLst>
                                    <p:set>
                                      <p:cBhvr>
                                        <p:cTn id="22" dur="1" fill="hold">
                                          <p:stCondLst>
                                            <p:cond delay="0"/>
                                          </p:stCondLst>
                                        </p:cTn>
                                        <p:tgtEl>
                                          <p:spTgt spid="683012"/>
                                        </p:tgtEl>
                                        <p:attrNameLst>
                                          <p:attrName>style.visibility</p:attrName>
                                        </p:attrNameLst>
                                      </p:cBhvr>
                                      <p:to>
                                        <p:strVal val="visible"/>
                                      </p:to>
                                    </p:set>
                                    <p:animEffect transition="in" filter="slide(fromBottom)">
                                      <p:cBhvr>
                                        <p:cTn id="23" dur="500"/>
                                        <p:tgtEl>
                                          <p:spTgt spid="68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3011" grpId="0" build="p" autoUpdateAnimBg="0"/>
      <p:bldP spid="68301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80975" y="314325"/>
            <a:ext cx="8763000" cy="685800"/>
          </a:xfrm>
        </p:spPr>
        <p:txBody>
          <a:bodyPr>
            <a:normAutofit fontScale="90000"/>
          </a:bodyPr>
          <a:lstStyle/>
          <a:p>
            <a:pPr>
              <a:defRPr/>
            </a:pPr>
            <a:r>
              <a:rPr lang="en-US" smtClean="0"/>
              <a:t>Learning Outcomes </a:t>
            </a:r>
            <a:br>
              <a:rPr lang="en-US" smtClean="0"/>
            </a:br>
            <a:r>
              <a:rPr lang="en-US" sz="2800" smtClean="0"/>
              <a:t>What you should take away…</a:t>
            </a:r>
          </a:p>
        </p:txBody>
      </p:sp>
      <p:sp>
        <p:nvSpPr>
          <p:cNvPr id="658435" name="Rectangle 3"/>
          <p:cNvSpPr>
            <a:spLocks noGrp="1" noChangeArrowheads="1"/>
          </p:cNvSpPr>
          <p:nvPr>
            <p:ph idx="1"/>
          </p:nvPr>
        </p:nvSpPr>
        <p:spPr>
          <a:xfrm>
            <a:off x="217488" y="1531938"/>
            <a:ext cx="6002337" cy="4251325"/>
          </a:xfrm>
        </p:spPr>
        <p:txBody>
          <a:bodyPr/>
          <a:lstStyle/>
          <a:p>
            <a:pPr marL="457200" indent="-457200">
              <a:lnSpc>
                <a:spcPct val="80000"/>
              </a:lnSpc>
              <a:spcAft>
                <a:spcPct val="75000"/>
              </a:spcAft>
            </a:pPr>
            <a:r>
              <a:rPr lang="en-US" altLang="en-US" smtClean="0"/>
              <a:t>Adding/editing/deleting pages</a:t>
            </a:r>
          </a:p>
          <a:p>
            <a:pPr marL="457200" indent="-457200">
              <a:lnSpc>
                <a:spcPct val="80000"/>
              </a:lnSpc>
              <a:spcAft>
                <a:spcPct val="75000"/>
              </a:spcAft>
            </a:pPr>
            <a:r>
              <a:rPr lang="en-US" altLang="en-US" smtClean="0"/>
              <a:t>Adding/editing/deleting content, including images and text, calendars, pictures, etc. </a:t>
            </a:r>
          </a:p>
          <a:p>
            <a:pPr marL="457200" indent="-457200">
              <a:lnSpc>
                <a:spcPct val="80000"/>
              </a:lnSpc>
              <a:spcAft>
                <a:spcPct val="75000"/>
              </a:spcAft>
            </a:pPr>
            <a:r>
              <a:rPr lang="en-US" altLang="en-US" smtClean="0"/>
              <a:t>Managing users and privileges within your site </a:t>
            </a:r>
          </a:p>
          <a:p>
            <a:pPr marL="457200" indent="-457200">
              <a:lnSpc>
                <a:spcPct val="80000"/>
              </a:lnSpc>
              <a:spcAft>
                <a:spcPct val="75000"/>
              </a:spcAft>
            </a:pPr>
            <a:r>
              <a:rPr lang="en-US" altLang="en-US" smtClean="0"/>
              <a:t>Securing pages and content areas </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58435">
                                            <p:txEl>
                                              <p:pRg st="0" end="0"/>
                                            </p:txEl>
                                          </p:spTgt>
                                        </p:tgtEl>
                                        <p:attrNameLst>
                                          <p:attrName>style.visibility</p:attrName>
                                        </p:attrNameLst>
                                      </p:cBhvr>
                                      <p:to>
                                        <p:strVal val="visible"/>
                                      </p:to>
                                    </p:set>
                                    <p:animEffect transition="in" filter="slide(fromTop)">
                                      <p:cBhvr>
                                        <p:cTn id="7" dur="500"/>
                                        <p:tgtEl>
                                          <p:spTgt spid="65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58435">
                                            <p:txEl>
                                              <p:pRg st="1" end="1"/>
                                            </p:txEl>
                                          </p:spTgt>
                                        </p:tgtEl>
                                        <p:attrNameLst>
                                          <p:attrName>style.visibility</p:attrName>
                                        </p:attrNameLst>
                                      </p:cBhvr>
                                      <p:to>
                                        <p:strVal val="visible"/>
                                      </p:to>
                                    </p:set>
                                    <p:animEffect transition="in" filter="slide(fromTop)">
                                      <p:cBhvr>
                                        <p:cTn id="12" dur="500"/>
                                        <p:tgtEl>
                                          <p:spTgt spid="65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658435">
                                            <p:txEl>
                                              <p:pRg st="2" end="2"/>
                                            </p:txEl>
                                          </p:spTgt>
                                        </p:tgtEl>
                                        <p:attrNameLst>
                                          <p:attrName>style.visibility</p:attrName>
                                        </p:attrNameLst>
                                      </p:cBhvr>
                                      <p:to>
                                        <p:strVal val="visible"/>
                                      </p:to>
                                    </p:set>
                                    <p:animEffect transition="in" filter="slide(fromTop)">
                                      <p:cBhvr>
                                        <p:cTn id="17" dur="500"/>
                                        <p:tgtEl>
                                          <p:spTgt spid="65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658435">
                                            <p:txEl>
                                              <p:pRg st="3" end="3"/>
                                            </p:txEl>
                                          </p:spTgt>
                                        </p:tgtEl>
                                        <p:attrNameLst>
                                          <p:attrName>style.visibility</p:attrName>
                                        </p:attrNameLst>
                                      </p:cBhvr>
                                      <p:to>
                                        <p:strVal val="visible"/>
                                      </p:to>
                                    </p:set>
                                    <p:animEffect transition="in" filter="slide(fromTop)">
                                      <p:cBhvr>
                                        <p:cTn id="22" dur="500"/>
                                        <p:tgtEl>
                                          <p:spTgt spid="65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843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80975" y="314325"/>
            <a:ext cx="8763000" cy="685800"/>
          </a:xfrm>
        </p:spPr>
        <p:txBody>
          <a:bodyPr>
            <a:normAutofit fontScale="90000"/>
          </a:bodyPr>
          <a:lstStyle/>
          <a:p>
            <a:pPr>
              <a:defRPr/>
            </a:pPr>
            <a:r>
              <a:rPr lang="en-US" smtClean="0"/>
              <a:t>Learning Outcomes </a:t>
            </a:r>
            <a:r>
              <a:rPr lang="en-US" sz="3200" smtClean="0"/>
              <a:t>(continued) </a:t>
            </a:r>
            <a:r>
              <a:rPr lang="en-US" smtClean="0"/>
              <a:t/>
            </a:r>
            <a:br>
              <a:rPr lang="en-US" smtClean="0"/>
            </a:br>
            <a:r>
              <a:rPr lang="en-US" sz="2800" smtClean="0"/>
              <a:t>What you should take away…</a:t>
            </a:r>
          </a:p>
        </p:txBody>
      </p:sp>
      <p:sp>
        <p:nvSpPr>
          <p:cNvPr id="658435" name="Rectangle 3"/>
          <p:cNvSpPr>
            <a:spLocks noGrp="1" noChangeArrowheads="1"/>
          </p:cNvSpPr>
          <p:nvPr>
            <p:ph idx="1"/>
          </p:nvPr>
        </p:nvSpPr>
        <p:spPr>
          <a:xfrm>
            <a:off x="217488" y="2141538"/>
            <a:ext cx="6002337" cy="4251325"/>
          </a:xfrm>
        </p:spPr>
        <p:txBody>
          <a:bodyPr/>
          <a:lstStyle/>
          <a:p>
            <a:pPr marL="457200" indent="-457200">
              <a:lnSpc>
                <a:spcPct val="80000"/>
              </a:lnSpc>
              <a:spcAft>
                <a:spcPct val="75000"/>
              </a:spcAft>
            </a:pPr>
            <a:r>
              <a:rPr lang="en-US" altLang="en-US" smtClean="0"/>
              <a:t>If time allows, use your CMS to create/send HTML newsletters</a:t>
            </a:r>
          </a:p>
          <a:p>
            <a:pPr marL="457200" indent="-457200">
              <a:lnSpc>
                <a:spcPct val="80000"/>
              </a:lnSpc>
              <a:spcAft>
                <a:spcPct val="75000"/>
              </a:spcAft>
            </a:pPr>
            <a:r>
              <a:rPr lang="en-US" altLang="en-US" smtClean="0"/>
              <a:t>Create simple forms and event registration systems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658435">
                                            <p:txEl>
                                              <p:pRg st="0" end="0"/>
                                            </p:txEl>
                                          </p:spTgt>
                                        </p:tgtEl>
                                        <p:attrNameLst>
                                          <p:attrName>style.visibility</p:attrName>
                                        </p:attrNameLst>
                                      </p:cBhvr>
                                      <p:to>
                                        <p:strVal val="visible"/>
                                      </p:to>
                                    </p:set>
                                    <p:animEffect transition="in" filter="slide(fromTop)">
                                      <p:cBhvr>
                                        <p:cTn id="7" dur="500"/>
                                        <p:tgtEl>
                                          <p:spTgt spid="65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58435">
                                            <p:txEl>
                                              <p:pRg st="1" end="1"/>
                                            </p:txEl>
                                          </p:spTgt>
                                        </p:tgtEl>
                                        <p:attrNameLst>
                                          <p:attrName>style.visibility</p:attrName>
                                        </p:attrNameLst>
                                      </p:cBhvr>
                                      <p:to>
                                        <p:strVal val="visible"/>
                                      </p:to>
                                    </p:set>
                                    <p:animEffect transition="in" filter="slide(fromTop)">
                                      <p:cBhvr>
                                        <p:cTn id="12" dur="500"/>
                                        <p:tgtEl>
                                          <p:spTgt spid="65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843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r>
              <a:rPr lang="en-US" altLang="en-US" smtClean="0"/>
              <a:t>What is mojoPortal?</a:t>
            </a:r>
          </a:p>
        </p:txBody>
      </p:sp>
      <p:sp>
        <p:nvSpPr>
          <p:cNvPr id="695299" name="Rectangle 3"/>
          <p:cNvSpPr>
            <a:spLocks noGrp="1" noChangeArrowheads="1"/>
          </p:cNvSpPr>
          <p:nvPr>
            <p:ph idx="1"/>
          </p:nvPr>
        </p:nvSpPr>
        <p:spPr/>
        <p:txBody>
          <a:bodyPr/>
          <a:lstStyle/>
          <a:p>
            <a:r>
              <a:rPr lang="en-US" altLang="en-US" sz="2400" dirty="0"/>
              <a:t>Open-source Content </a:t>
            </a:r>
            <a:r>
              <a:rPr lang="en-US" altLang="en-US" sz="2400" dirty="0" smtClean="0"/>
              <a:t>Management System </a:t>
            </a:r>
          </a:p>
          <a:p>
            <a:pPr lvl="1"/>
            <a:r>
              <a:rPr lang="en-US" altLang="en-US" sz="2400" dirty="0" smtClean="0"/>
              <a:t>First Add Page </a:t>
            </a:r>
            <a:r>
              <a:rPr lang="en-US" altLang="en-US" sz="2400" dirty="0" smtClean="0">
                <a:sym typeface="Wingdings" pitchFamily="2" charset="2"/>
              </a:rPr>
              <a:t></a:t>
            </a:r>
            <a:r>
              <a:rPr lang="en-US" altLang="en-US" sz="2400" dirty="0" smtClean="0"/>
              <a:t> </a:t>
            </a:r>
            <a:r>
              <a:rPr lang="en-US" altLang="en-US" sz="2400" dirty="0" smtClean="0"/>
              <a:t>Then Feature</a:t>
            </a:r>
            <a:endParaRPr lang="en-US" altLang="en-US" sz="2400" dirty="0" smtClean="0"/>
          </a:p>
          <a:p>
            <a:r>
              <a:rPr lang="en-US" altLang="en-US" sz="2400" dirty="0" smtClean="0"/>
              <a:t>New at CSU: </a:t>
            </a:r>
            <a:r>
              <a:rPr lang="en-US" altLang="en-US" sz="2400" dirty="0" smtClean="0"/>
              <a:t>WordPress</a:t>
            </a:r>
          </a:p>
          <a:p>
            <a:r>
              <a:rPr lang="en-US" altLang="en-US" sz="2400" dirty="0" smtClean="0"/>
              <a:t>Use </a:t>
            </a:r>
            <a:r>
              <a:rPr lang="en-US" altLang="en-US" sz="2400" dirty="0" smtClean="0"/>
              <a:t>at Colorado State University</a:t>
            </a:r>
          </a:p>
          <a:p>
            <a:pPr lvl="1"/>
            <a:r>
              <a:rPr lang="en-US" altLang="en-US" sz="2400" dirty="0" smtClean="0"/>
              <a:t>65 </a:t>
            </a:r>
            <a:r>
              <a:rPr lang="en-US" altLang="en-US" sz="2400" dirty="0" smtClean="0"/>
              <a:t>sites I know of</a:t>
            </a:r>
          </a:p>
          <a:p>
            <a:pPr lvl="2"/>
            <a:r>
              <a:rPr lang="en-US" altLang="en-US" dirty="0" smtClean="0">
                <a:hlinkClick r:id="rId3"/>
              </a:rPr>
              <a:t>http://code.colostate.edu/mojo-site-list.aspx</a:t>
            </a:r>
            <a:r>
              <a:rPr lang="en-US" altLang="en-US" dirty="0" smtClean="0"/>
              <a:t> </a:t>
            </a:r>
            <a:endParaRPr lang="en-US" altLang="en-US" dirty="0" smtClean="0"/>
          </a:p>
          <a:p>
            <a:pPr lvl="2"/>
            <a:r>
              <a:rPr lang="en-US" altLang="en-US" dirty="0" smtClean="0"/>
              <a:t>Go here for skin inspiration!</a:t>
            </a:r>
            <a:endParaRPr lang="en-US" altLang="en-US" dirty="0" smtClean="0"/>
          </a:p>
          <a:p>
            <a:pPr lvl="1"/>
            <a:r>
              <a:rPr lang="en-US" altLang="en-US" sz="2400" dirty="0" smtClean="0"/>
              <a:t>ASCSU, Housing, Off-Campus </a:t>
            </a:r>
            <a:r>
              <a:rPr lang="en-US" altLang="en-US" sz="2400" dirty="0" smtClean="0"/>
              <a:t>Life, LSC, Diversity Offices, Bookstore, VPSA, </a:t>
            </a:r>
            <a:r>
              <a:rPr lang="en-US" altLang="en-US" sz="2400" dirty="0" smtClean="0"/>
              <a:t>SFS, OTP, Registrar</a:t>
            </a:r>
            <a:r>
              <a:rPr lang="en-US" altLang="en-US" sz="2400" dirty="0" smtClean="0"/>
              <a:t>, Parents, </a:t>
            </a:r>
            <a:r>
              <a:rPr lang="en-US" altLang="en-US" sz="2400" dirty="0" err="1" smtClean="0"/>
              <a:t>RamRide</a:t>
            </a:r>
            <a:r>
              <a:rPr lang="en-US" altLang="en-US" sz="2400" dirty="0" smtClean="0"/>
              <a:t>, Ram </a:t>
            </a:r>
            <a:r>
              <a:rPr lang="en-US" altLang="en-US" sz="2400" dirty="0" smtClean="0"/>
              <a:t>Welcome, </a:t>
            </a:r>
            <a:r>
              <a:rPr lang="en-US" altLang="en-US" sz="2400" dirty="0" err="1" smtClean="0"/>
              <a:t>Disaster.Colostate</a:t>
            </a:r>
            <a:r>
              <a:rPr lang="en-US" altLang="en-US" sz="2400" dirty="0" smtClean="0"/>
              <a:t>, et al. </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95298"/>
                                        </p:tgtEl>
                                        <p:attrNameLst>
                                          <p:attrName>style.visibility</p:attrName>
                                        </p:attrNameLst>
                                      </p:cBhvr>
                                      <p:to>
                                        <p:strVal val="visible"/>
                                      </p:to>
                                    </p:set>
                                    <p:anim calcmode="lin" valueType="num">
                                      <p:cBhvr>
                                        <p:cTn id="7" dur="500" fill="hold"/>
                                        <p:tgtEl>
                                          <p:spTgt spid="695298"/>
                                        </p:tgtEl>
                                        <p:attrNameLst>
                                          <p:attrName>ppt_w</p:attrName>
                                        </p:attrNameLst>
                                      </p:cBhvr>
                                      <p:tavLst>
                                        <p:tav tm="0">
                                          <p:val>
                                            <p:fltVal val="0"/>
                                          </p:val>
                                        </p:tav>
                                        <p:tav tm="100000">
                                          <p:val>
                                            <p:strVal val="#ppt_w"/>
                                          </p:val>
                                        </p:tav>
                                      </p:tavLst>
                                    </p:anim>
                                    <p:anim calcmode="lin" valueType="num">
                                      <p:cBhvr>
                                        <p:cTn id="8" dur="500" fill="hold"/>
                                        <p:tgtEl>
                                          <p:spTgt spid="695298"/>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695299">
                                            <p:txEl>
                                              <p:pRg st="0" end="0"/>
                                            </p:txEl>
                                          </p:spTgt>
                                        </p:tgtEl>
                                        <p:attrNameLst>
                                          <p:attrName>style.visibility</p:attrName>
                                        </p:attrNameLst>
                                      </p:cBhvr>
                                      <p:to>
                                        <p:strVal val="visible"/>
                                      </p:to>
                                    </p:set>
                                    <p:animEffect transition="in" filter="slide(fromBottom)">
                                      <p:cBhvr>
                                        <p:cTn id="12" dur="500"/>
                                        <p:tgtEl>
                                          <p:spTgt spid="695299">
                                            <p:txEl>
                                              <p:pRg st="0" end="0"/>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695299">
                                            <p:txEl>
                                              <p:pRg st="1" end="1"/>
                                            </p:txEl>
                                          </p:spTgt>
                                        </p:tgtEl>
                                        <p:attrNameLst>
                                          <p:attrName>style.visibility</p:attrName>
                                        </p:attrNameLst>
                                      </p:cBhvr>
                                      <p:to>
                                        <p:strVal val="visible"/>
                                      </p:to>
                                    </p:set>
                                    <p:animEffect transition="in" filter="slide(fromBottom)">
                                      <p:cBhvr>
                                        <p:cTn id="15" dur="500"/>
                                        <p:tgtEl>
                                          <p:spTgt spid="695299">
                                            <p:txEl>
                                              <p:pRg st="1" end="1"/>
                                            </p:txEl>
                                          </p:spTgt>
                                        </p:tgtEl>
                                      </p:cBhvr>
                                    </p:animEffect>
                                  </p:childTnLst>
                                </p:cTn>
                              </p:par>
                            </p:childTnLst>
                          </p:cTn>
                        </p:par>
                        <p:par>
                          <p:cTn id="16" fill="hold">
                            <p:stCondLst>
                              <p:cond delay="1000"/>
                            </p:stCondLst>
                            <p:childTnLst>
                              <p:par>
                                <p:cTn id="17" presetID="12" presetClass="entr" presetSubtype="4" fill="hold" grpId="0" nodeType="afterEffect">
                                  <p:stCondLst>
                                    <p:cond delay="0"/>
                                  </p:stCondLst>
                                  <p:childTnLst>
                                    <p:set>
                                      <p:cBhvr>
                                        <p:cTn id="18" dur="1" fill="hold">
                                          <p:stCondLst>
                                            <p:cond delay="0"/>
                                          </p:stCondLst>
                                        </p:cTn>
                                        <p:tgtEl>
                                          <p:spTgt spid="695299">
                                            <p:txEl>
                                              <p:pRg st="2" end="2"/>
                                            </p:txEl>
                                          </p:spTgt>
                                        </p:tgtEl>
                                        <p:attrNameLst>
                                          <p:attrName>style.visibility</p:attrName>
                                        </p:attrNameLst>
                                      </p:cBhvr>
                                      <p:to>
                                        <p:strVal val="visible"/>
                                      </p:to>
                                    </p:set>
                                    <p:animEffect transition="in" filter="slide(fromBottom)">
                                      <p:cBhvr>
                                        <p:cTn id="19" dur="500"/>
                                        <p:tgtEl>
                                          <p:spTgt spid="695299">
                                            <p:txEl>
                                              <p:pRg st="2" end="2"/>
                                            </p:txEl>
                                          </p:spTgt>
                                        </p:tgtEl>
                                      </p:cBhvr>
                                    </p:animEffect>
                                  </p:childTnLst>
                                </p:cTn>
                              </p:par>
                            </p:childTnLst>
                          </p:cTn>
                        </p:par>
                        <p:par>
                          <p:cTn id="20" fill="hold" nodeType="afterGroup">
                            <p:stCondLst>
                              <p:cond delay="1500"/>
                            </p:stCondLst>
                            <p:childTnLst>
                              <p:par>
                                <p:cTn id="21" presetID="12" presetClass="entr" presetSubtype="4" fill="hold" grpId="0" nodeType="afterEffect">
                                  <p:stCondLst>
                                    <p:cond delay="0"/>
                                  </p:stCondLst>
                                  <p:childTnLst>
                                    <p:set>
                                      <p:cBhvr>
                                        <p:cTn id="22" dur="1" fill="hold">
                                          <p:stCondLst>
                                            <p:cond delay="0"/>
                                          </p:stCondLst>
                                        </p:cTn>
                                        <p:tgtEl>
                                          <p:spTgt spid="695299">
                                            <p:txEl>
                                              <p:pRg st="3" end="3"/>
                                            </p:txEl>
                                          </p:spTgt>
                                        </p:tgtEl>
                                        <p:attrNameLst>
                                          <p:attrName>style.visibility</p:attrName>
                                        </p:attrNameLst>
                                      </p:cBhvr>
                                      <p:to>
                                        <p:strVal val="visible"/>
                                      </p:to>
                                    </p:set>
                                    <p:animEffect transition="in" filter="slide(fromBottom)">
                                      <p:cBhvr>
                                        <p:cTn id="23" dur="500"/>
                                        <p:tgtEl>
                                          <p:spTgt spid="695299">
                                            <p:txEl>
                                              <p:pRg st="3" end="3"/>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695299">
                                            <p:txEl>
                                              <p:pRg st="4" end="4"/>
                                            </p:txEl>
                                          </p:spTgt>
                                        </p:tgtEl>
                                        <p:attrNameLst>
                                          <p:attrName>style.visibility</p:attrName>
                                        </p:attrNameLst>
                                      </p:cBhvr>
                                      <p:to>
                                        <p:strVal val="visible"/>
                                      </p:to>
                                    </p:set>
                                    <p:animEffect transition="in" filter="slide(fromBottom)">
                                      <p:cBhvr>
                                        <p:cTn id="26" dur="500"/>
                                        <p:tgtEl>
                                          <p:spTgt spid="695299">
                                            <p:txEl>
                                              <p:pRg st="4" end="4"/>
                                            </p:txEl>
                                          </p:spTgt>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695299">
                                            <p:txEl>
                                              <p:pRg st="5" end="5"/>
                                            </p:txEl>
                                          </p:spTgt>
                                        </p:tgtEl>
                                        <p:attrNameLst>
                                          <p:attrName>style.visibility</p:attrName>
                                        </p:attrNameLst>
                                      </p:cBhvr>
                                      <p:to>
                                        <p:strVal val="visible"/>
                                      </p:to>
                                    </p:set>
                                    <p:animEffect transition="in" filter="slide(fromBottom)">
                                      <p:cBhvr>
                                        <p:cTn id="29" dur="500"/>
                                        <p:tgtEl>
                                          <p:spTgt spid="695299">
                                            <p:txEl>
                                              <p:pRg st="5" end="5"/>
                                            </p:txEl>
                                          </p:spTgt>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695299">
                                            <p:txEl>
                                              <p:pRg st="6" end="6"/>
                                            </p:txEl>
                                          </p:spTgt>
                                        </p:tgtEl>
                                        <p:attrNameLst>
                                          <p:attrName>style.visibility</p:attrName>
                                        </p:attrNameLst>
                                      </p:cBhvr>
                                      <p:to>
                                        <p:strVal val="visible"/>
                                      </p:to>
                                    </p:set>
                                    <p:animEffect transition="in" filter="slide(fromBottom)">
                                      <p:cBhvr>
                                        <p:cTn id="32" dur="500"/>
                                        <p:tgtEl>
                                          <p:spTgt spid="695299">
                                            <p:txEl>
                                              <p:pRg st="6" end="6"/>
                                            </p:tx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695299">
                                            <p:txEl>
                                              <p:pRg st="7" end="7"/>
                                            </p:txEl>
                                          </p:spTgt>
                                        </p:tgtEl>
                                        <p:attrNameLst>
                                          <p:attrName>style.visibility</p:attrName>
                                        </p:attrNameLst>
                                      </p:cBhvr>
                                      <p:to>
                                        <p:strVal val="visible"/>
                                      </p:to>
                                    </p:set>
                                    <p:animEffect transition="in" filter="slide(fromBottom)">
                                      <p:cBhvr>
                                        <p:cTn id="35" dur="500"/>
                                        <p:tgtEl>
                                          <p:spTgt spid="6952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5298" grpId="0" autoUpdateAnimBg="0"/>
      <p:bldP spid="69529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Resources</a:t>
            </a:r>
          </a:p>
        </p:txBody>
      </p:sp>
      <p:sp>
        <p:nvSpPr>
          <p:cNvPr id="18435" name="Content Placeholder 2"/>
          <p:cNvSpPr>
            <a:spLocks noGrp="1"/>
          </p:cNvSpPr>
          <p:nvPr>
            <p:ph idx="1"/>
          </p:nvPr>
        </p:nvSpPr>
        <p:spPr>
          <a:xfrm>
            <a:off x="457200" y="1304925"/>
            <a:ext cx="8194675" cy="4525963"/>
          </a:xfrm>
        </p:spPr>
        <p:txBody>
          <a:bodyPr/>
          <a:lstStyle/>
          <a:p>
            <a:pPr lvl="1"/>
            <a:r>
              <a:rPr lang="en-US" altLang="en-US" sz="2400" dirty="0" smtClean="0"/>
              <a:t>Project Web Site</a:t>
            </a:r>
          </a:p>
          <a:p>
            <a:pPr lvl="2"/>
            <a:r>
              <a:rPr lang="en-US" altLang="en-US" dirty="0" smtClean="0">
                <a:hlinkClick r:id="rId3"/>
              </a:rPr>
              <a:t>www.mojoportal.com</a:t>
            </a:r>
            <a:r>
              <a:rPr lang="en-US" altLang="en-US" dirty="0" smtClean="0"/>
              <a:t> </a:t>
            </a:r>
          </a:p>
          <a:p>
            <a:pPr lvl="2"/>
            <a:r>
              <a:rPr lang="en-US" altLang="en-US" dirty="0" smtClean="0">
                <a:hlinkClick r:id="rId4"/>
              </a:rPr>
              <a:t>www.mojoportal.com/administration.aspx</a:t>
            </a:r>
            <a:endParaRPr lang="en-US" altLang="en-US" dirty="0" smtClean="0"/>
          </a:p>
          <a:p>
            <a:pPr lvl="1"/>
            <a:r>
              <a:rPr lang="en-US" altLang="en-US" sz="2400" dirty="0" smtClean="0"/>
              <a:t>CSU Training Site</a:t>
            </a:r>
          </a:p>
          <a:p>
            <a:pPr lvl="2"/>
            <a:r>
              <a:rPr lang="en-US" altLang="en-US" dirty="0" smtClean="0">
                <a:hlinkClick r:id="rId5"/>
              </a:rPr>
              <a:t>www.code.colostate.edu</a:t>
            </a:r>
            <a:r>
              <a:rPr lang="en-US" altLang="en-US" dirty="0" smtClean="0"/>
              <a:t> </a:t>
            </a:r>
          </a:p>
          <a:p>
            <a:pPr lvl="1"/>
            <a:r>
              <a:rPr lang="en-US" altLang="en-US" sz="2400" dirty="0" smtClean="0"/>
              <a:t>For Front-End Users</a:t>
            </a:r>
          </a:p>
          <a:p>
            <a:pPr lvl="2"/>
            <a:r>
              <a:rPr lang="en-US" altLang="en-US" dirty="0" smtClean="0">
                <a:hlinkClick r:id="rId6"/>
              </a:rPr>
              <a:t>www.code.colostate.edu/mojo-training.aspx</a:t>
            </a:r>
            <a:endParaRPr lang="en-US" altLang="en-US" dirty="0" smtClean="0"/>
          </a:p>
          <a:p>
            <a:pPr lvl="1"/>
            <a:r>
              <a:rPr lang="en-US" altLang="en-US" sz="2400" dirty="0" smtClean="0"/>
              <a:t>For Developers</a:t>
            </a:r>
          </a:p>
          <a:p>
            <a:pPr lvl="2"/>
            <a:r>
              <a:rPr lang="en-US" altLang="en-US" dirty="0" smtClean="0">
                <a:hlinkClick r:id="rId7"/>
              </a:rPr>
              <a:t>www.code.colostate.edu/developer-training.aspx</a:t>
            </a:r>
            <a:r>
              <a:rPr lang="en-US" altLang="en-US" dirty="0" smtClean="0"/>
              <a:t> </a:t>
            </a:r>
          </a:p>
          <a:p>
            <a:pPr lvl="1"/>
            <a:r>
              <a:rPr lang="en-US" altLang="en-US" sz="2400" dirty="0" smtClean="0"/>
              <a:t>Sandbox Site</a:t>
            </a:r>
          </a:p>
          <a:p>
            <a:pPr lvl="2"/>
            <a:r>
              <a:rPr lang="en-US" altLang="en-US" dirty="0" smtClean="0">
                <a:hlinkClick r:id="rId8"/>
              </a:rPr>
              <a:t>www.mojotraining.colostate.edu</a:t>
            </a:r>
            <a:r>
              <a:rPr lang="en-US" altLang="en-US" dirty="0" smtClean="0"/>
              <a:t>  </a:t>
            </a:r>
            <a:endParaRPr lang="en-US" altLang="en-US" dirty="0"/>
          </a:p>
          <a:p>
            <a:pPr lvl="1"/>
            <a:r>
              <a:rPr lang="en-US" altLang="en-US" sz="2400" dirty="0"/>
              <a:t>Me!  (</a:t>
            </a:r>
            <a:r>
              <a:rPr lang="en-US" altLang="en-US" sz="2400" dirty="0">
                <a:hlinkClick r:id="rId9"/>
              </a:rPr>
              <a:t>shaun.geisert@colostate.edu</a:t>
            </a:r>
            <a:r>
              <a:rPr lang="en-US" altLang="en-US" sz="2400" dirty="0"/>
              <a:t> / 391-2253)</a:t>
            </a:r>
          </a:p>
          <a:p>
            <a:endParaRPr lang="en-US" altLang="en-US" sz="2400" dirty="0" smtClean="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Writing for the Web</a:t>
            </a:r>
          </a:p>
        </p:txBody>
      </p:sp>
      <p:sp>
        <p:nvSpPr>
          <p:cNvPr id="668675" name="Rectangle 3"/>
          <p:cNvSpPr>
            <a:spLocks noGrp="1" noChangeArrowheads="1"/>
          </p:cNvSpPr>
          <p:nvPr>
            <p:ph idx="1"/>
          </p:nvPr>
        </p:nvSpPr>
        <p:spPr/>
        <p:txBody>
          <a:bodyPr/>
          <a:lstStyle/>
          <a:p>
            <a:r>
              <a:rPr lang="en-US" altLang="en-US" smtClean="0"/>
              <a:t>Be Concise</a:t>
            </a:r>
          </a:p>
          <a:p>
            <a:pPr lvl="1"/>
            <a:r>
              <a:rPr lang="en-US" altLang="en-US" sz="2000" smtClean="0"/>
              <a:t>Keep text in readable ideas; one idea per paragraph</a:t>
            </a:r>
          </a:p>
          <a:p>
            <a:pPr lvl="1"/>
            <a:r>
              <a:rPr lang="en-US" altLang="en-US" sz="2000" smtClean="0"/>
              <a:t>Visitors read shallow but wide; such as a one-line introduction to an article.</a:t>
            </a:r>
          </a:p>
          <a:p>
            <a:r>
              <a:rPr lang="en-US" altLang="en-US" smtClean="0"/>
              <a:t>Stick to the Facts</a:t>
            </a:r>
          </a:p>
          <a:p>
            <a:pPr lvl="1"/>
            <a:r>
              <a:rPr lang="en-US" altLang="en-US" sz="2000" smtClean="0"/>
              <a:t>Visitors read full-text articles if they find it interesting. Use headlines to get them there.</a:t>
            </a:r>
          </a:p>
          <a:p>
            <a:pPr lvl="1"/>
            <a:r>
              <a:rPr lang="en-US" altLang="en-US" sz="2000" smtClean="0"/>
              <a:t>Avoid “marketese” (promotional style of writing)</a:t>
            </a:r>
          </a:p>
          <a:p>
            <a:r>
              <a:rPr lang="en-US" altLang="en-US" smtClean="0"/>
              <a:t>Use Headings</a:t>
            </a:r>
          </a:p>
          <a:p>
            <a:pPr lvl="1"/>
            <a:r>
              <a:rPr lang="en-US" altLang="en-US" sz="2000" smtClean="0"/>
              <a:t>Visitors scan pages before reading the text</a:t>
            </a:r>
          </a:p>
          <a:p>
            <a:pPr lvl="1"/>
            <a:r>
              <a:rPr lang="en-US" altLang="en-US" sz="2000" smtClean="0"/>
              <a:t>Visitors see / read headings before graphics</a:t>
            </a:r>
          </a:p>
          <a:p>
            <a:pPr lvl="1"/>
            <a:endParaRPr lang="en-US" altLang="en-US" smtClean="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668675">
                                            <p:txEl>
                                              <p:pRg st="0" end="0"/>
                                            </p:txEl>
                                          </p:spTgt>
                                        </p:tgtEl>
                                        <p:attrNameLst>
                                          <p:attrName>style.visibility</p:attrName>
                                        </p:attrNameLst>
                                      </p:cBhvr>
                                      <p:to>
                                        <p:strVal val="visible"/>
                                      </p:to>
                                    </p:set>
                                    <p:animEffect transition="in" filter="slide(fromLeft)">
                                      <p:cBhvr>
                                        <p:cTn id="7" dur="500"/>
                                        <p:tgtEl>
                                          <p:spTgt spid="668675">
                                            <p:txEl>
                                              <p:pRg st="0" end="0"/>
                                            </p:txEl>
                                          </p:spTgt>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668675">
                                            <p:txEl>
                                              <p:pRg st="1" end="1"/>
                                            </p:txEl>
                                          </p:spTgt>
                                        </p:tgtEl>
                                        <p:attrNameLst>
                                          <p:attrName>style.visibility</p:attrName>
                                        </p:attrNameLst>
                                      </p:cBhvr>
                                      <p:to>
                                        <p:strVal val="visible"/>
                                      </p:to>
                                    </p:set>
                                    <p:animEffect transition="in" filter="slide(fromLeft)">
                                      <p:cBhvr>
                                        <p:cTn id="10" dur="500"/>
                                        <p:tgtEl>
                                          <p:spTgt spid="668675">
                                            <p:txEl>
                                              <p:pRg st="1" end="1"/>
                                            </p:txEl>
                                          </p:spTgt>
                                        </p:tgtEl>
                                      </p:cBhvr>
                                    </p:animEffect>
                                  </p:childTnLst>
                                </p:cTn>
                              </p:par>
                              <p:par>
                                <p:cTn id="11" presetID="12" presetClass="entr" presetSubtype="8" fill="hold" grpId="0" nodeType="withEffect">
                                  <p:stCondLst>
                                    <p:cond delay="0"/>
                                  </p:stCondLst>
                                  <p:childTnLst>
                                    <p:set>
                                      <p:cBhvr>
                                        <p:cTn id="12" dur="1" fill="hold">
                                          <p:stCondLst>
                                            <p:cond delay="0"/>
                                          </p:stCondLst>
                                        </p:cTn>
                                        <p:tgtEl>
                                          <p:spTgt spid="668675">
                                            <p:txEl>
                                              <p:pRg st="2" end="2"/>
                                            </p:txEl>
                                          </p:spTgt>
                                        </p:tgtEl>
                                        <p:attrNameLst>
                                          <p:attrName>style.visibility</p:attrName>
                                        </p:attrNameLst>
                                      </p:cBhvr>
                                      <p:to>
                                        <p:strVal val="visible"/>
                                      </p:to>
                                    </p:set>
                                    <p:animEffect transition="in" filter="slide(fromLeft)">
                                      <p:cBhvr>
                                        <p:cTn id="13" dur="500"/>
                                        <p:tgtEl>
                                          <p:spTgt spid="66867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668675">
                                            <p:txEl>
                                              <p:pRg st="3" end="3"/>
                                            </p:txEl>
                                          </p:spTgt>
                                        </p:tgtEl>
                                        <p:attrNameLst>
                                          <p:attrName>style.visibility</p:attrName>
                                        </p:attrNameLst>
                                      </p:cBhvr>
                                      <p:to>
                                        <p:strVal val="visible"/>
                                      </p:to>
                                    </p:set>
                                    <p:animEffect transition="in" filter="slide(fromLeft)">
                                      <p:cBhvr>
                                        <p:cTn id="18" dur="500"/>
                                        <p:tgtEl>
                                          <p:spTgt spid="668675">
                                            <p:txEl>
                                              <p:pRg st="3" end="3"/>
                                            </p:txEl>
                                          </p:spTgt>
                                        </p:tgtEl>
                                      </p:cBhvr>
                                    </p:animEffect>
                                  </p:childTnLst>
                                </p:cTn>
                              </p:par>
                              <p:par>
                                <p:cTn id="19" presetID="12" presetClass="entr" presetSubtype="8" fill="hold" grpId="0" nodeType="withEffect">
                                  <p:stCondLst>
                                    <p:cond delay="0"/>
                                  </p:stCondLst>
                                  <p:childTnLst>
                                    <p:set>
                                      <p:cBhvr>
                                        <p:cTn id="20" dur="1" fill="hold">
                                          <p:stCondLst>
                                            <p:cond delay="0"/>
                                          </p:stCondLst>
                                        </p:cTn>
                                        <p:tgtEl>
                                          <p:spTgt spid="668675">
                                            <p:txEl>
                                              <p:pRg st="4" end="4"/>
                                            </p:txEl>
                                          </p:spTgt>
                                        </p:tgtEl>
                                        <p:attrNameLst>
                                          <p:attrName>style.visibility</p:attrName>
                                        </p:attrNameLst>
                                      </p:cBhvr>
                                      <p:to>
                                        <p:strVal val="visible"/>
                                      </p:to>
                                    </p:set>
                                    <p:animEffect transition="in" filter="slide(fromLeft)">
                                      <p:cBhvr>
                                        <p:cTn id="21" dur="500"/>
                                        <p:tgtEl>
                                          <p:spTgt spid="668675">
                                            <p:txEl>
                                              <p:pRg st="4" end="4"/>
                                            </p:txEl>
                                          </p:spTgt>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668675">
                                            <p:txEl>
                                              <p:pRg st="5" end="5"/>
                                            </p:txEl>
                                          </p:spTgt>
                                        </p:tgtEl>
                                        <p:attrNameLst>
                                          <p:attrName>style.visibility</p:attrName>
                                        </p:attrNameLst>
                                      </p:cBhvr>
                                      <p:to>
                                        <p:strVal val="visible"/>
                                      </p:to>
                                    </p:set>
                                    <p:animEffect transition="in" filter="slide(fromLeft)">
                                      <p:cBhvr>
                                        <p:cTn id="24" dur="500"/>
                                        <p:tgtEl>
                                          <p:spTgt spid="668675">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8" fill="hold" grpId="0" nodeType="clickEffect">
                                  <p:stCondLst>
                                    <p:cond delay="0"/>
                                  </p:stCondLst>
                                  <p:childTnLst>
                                    <p:set>
                                      <p:cBhvr>
                                        <p:cTn id="28" dur="1" fill="hold">
                                          <p:stCondLst>
                                            <p:cond delay="0"/>
                                          </p:stCondLst>
                                        </p:cTn>
                                        <p:tgtEl>
                                          <p:spTgt spid="668675">
                                            <p:txEl>
                                              <p:pRg st="6" end="6"/>
                                            </p:txEl>
                                          </p:spTgt>
                                        </p:tgtEl>
                                        <p:attrNameLst>
                                          <p:attrName>style.visibility</p:attrName>
                                        </p:attrNameLst>
                                      </p:cBhvr>
                                      <p:to>
                                        <p:strVal val="visible"/>
                                      </p:to>
                                    </p:set>
                                    <p:animEffect transition="in" filter="slide(fromLeft)">
                                      <p:cBhvr>
                                        <p:cTn id="29" dur="500"/>
                                        <p:tgtEl>
                                          <p:spTgt spid="668675">
                                            <p:txEl>
                                              <p:pRg st="6" end="6"/>
                                            </p:txEl>
                                          </p:spTgt>
                                        </p:tgtEl>
                                      </p:cBhvr>
                                    </p:animEffect>
                                  </p:childTnLst>
                                </p:cTn>
                              </p:par>
                              <p:par>
                                <p:cTn id="30" presetID="12" presetClass="entr" presetSubtype="8" fill="hold" grpId="0" nodeType="withEffect">
                                  <p:stCondLst>
                                    <p:cond delay="0"/>
                                  </p:stCondLst>
                                  <p:childTnLst>
                                    <p:set>
                                      <p:cBhvr>
                                        <p:cTn id="31" dur="1" fill="hold">
                                          <p:stCondLst>
                                            <p:cond delay="0"/>
                                          </p:stCondLst>
                                        </p:cTn>
                                        <p:tgtEl>
                                          <p:spTgt spid="668675">
                                            <p:txEl>
                                              <p:pRg st="7" end="7"/>
                                            </p:txEl>
                                          </p:spTgt>
                                        </p:tgtEl>
                                        <p:attrNameLst>
                                          <p:attrName>style.visibility</p:attrName>
                                        </p:attrNameLst>
                                      </p:cBhvr>
                                      <p:to>
                                        <p:strVal val="visible"/>
                                      </p:to>
                                    </p:set>
                                    <p:animEffect transition="in" filter="slide(fromLeft)">
                                      <p:cBhvr>
                                        <p:cTn id="32" dur="500"/>
                                        <p:tgtEl>
                                          <p:spTgt spid="668675">
                                            <p:txEl>
                                              <p:pRg st="7" end="7"/>
                                            </p:txEl>
                                          </p:spTgt>
                                        </p:tgtEl>
                                      </p:cBhvr>
                                    </p:animEffect>
                                  </p:childTnLst>
                                </p:cTn>
                              </p:par>
                              <p:par>
                                <p:cTn id="33" presetID="12" presetClass="entr" presetSubtype="8" fill="hold" grpId="0" nodeType="withEffect">
                                  <p:stCondLst>
                                    <p:cond delay="0"/>
                                  </p:stCondLst>
                                  <p:childTnLst>
                                    <p:set>
                                      <p:cBhvr>
                                        <p:cTn id="34" dur="1" fill="hold">
                                          <p:stCondLst>
                                            <p:cond delay="0"/>
                                          </p:stCondLst>
                                        </p:cTn>
                                        <p:tgtEl>
                                          <p:spTgt spid="668675">
                                            <p:txEl>
                                              <p:pRg st="8" end="8"/>
                                            </p:txEl>
                                          </p:spTgt>
                                        </p:tgtEl>
                                        <p:attrNameLst>
                                          <p:attrName>style.visibility</p:attrName>
                                        </p:attrNameLst>
                                      </p:cBhvr>
                                      <p:to>
                                        <p:strVal val="visible"/>
                                      </p:to>
                                    </p:set>
                                    <p:animEffect transition="in" filter="slide(fromLeft)">
                                      <p:cBhvr>
                                        <p:cTn id="35" dur="500"/>
                                        <p:tgtEl>
                                          <p:spTgt spid="6686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67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extLst/>
        </p:spPr>
        <p:txBody>
          <a:bodyPr/>
          <a:lstStyle/>
          <a:p>
            <a:pPr>
              <a:defRPr/>
            </a:pPr>
            <a:r>
              <a:rPr smtClean="0"/>
              <a:t>Pages </a:t>
            </a:r>
            <a:br>
              <a:rPr smtClean="0"/>
            </a:br>
            <a:r>
              <a:rPr smtClean="0"/>
              <a:t>Within </a:t>
            </a:r>
            <a:r>
              <a:rPr err="1" smtClean="0"/>
              <a:t>MojoPortal</a:t>
            </a:r>
            <a:endParaRPr/>
          </a:p>
        </p:txBody>
      </p:sp>
      <p:sp>
        <p:nvSpPr>
          <p:cNvPr id="2" name="Subtitle 1"/>
          <p:cNvSpPr>
            <a:spLocks noGrp="1"/>
          </p:cNvSpPr>
          <p:nvPr>
            <p:ph type="subTitle" idx="1"/>
          </p:nvPr>
        </p:nvSpPr>
        <p:spPr/>
        <p:txBody>
          <a:bodyPr/>
          <a:lstStyle/>
          <a:p>
            <a:endParaRPr lang="en-US"/>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Training presentation- FrontPage 2003—Create a Web site with FrontPage">
  <a:themeElements>
    <a:clrScheme name="Training presentation- FrontPage 2003—Create a Web site with FrontPage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Training presentation- FrontPage 2003—Create a Web site with FrontPag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raining presentation- FrontPage 2003—Create a Web site with Front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u-theme">
  <a:themeElements>
    <a:clrScheme name="Training presentation- FrontPage 2003—Create a Web site with FrontPage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Training presentation- FrontPage 2003—Create a Web site with FrontPag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raining presentation- FrontPage 2003—Create a Web site with FrontP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aining presentation- FrontPage 2003—Create a Web site with FrontP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raining presentation- FrontPage 2003—Create a Web site with FrontPage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SU">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FrontPage 2003—Create a Web site with FrontPage</Template>
  <TotalTime>10176</TotalTime>
  <Words>1066</Words>
  <Application>Microsoft Office PowerPoint</Application>
  <PresentationFormat>On-screen Show (4:3)</PresentationFormat>
  <Paragraphs>216</Paragraphs>
  <Slides>24</Slides>
  <Notes>24</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24</vt:i4>
      </vt:variant>
    </vt:vector>
  </HeadingPairs>
  <TitlesOfParts>
    <vt:vector size="33" baseType="lpstr">
      <vt:lpstr>Arial</vt:lpstr>
      <vt:lpstr>Franklin Gothic Book</vt:lpstr>
      <vt:lpstr>Tahoma</vt:lpstr>
      <vt:lpstr>Wingdings</vt:lpstr>
      <vt:lpstr>Wingdings 2</vt:lpstr>
      <vt:lpstr>Training presentation- FrontPage 2003—Create a Web site with FrontPage</vt:lpstr>
      <vt:lpstr>csu-theme</vt:lpstr>
      <vt:lpstr>CSU</vt:lpstr>
      <vt:lpstr>Image</vt:lpstr>
      <vt:lpstr>Working Your Mojo In MojoPortal</vt:lpstr>
      <vt:lpstr>Overview</vt:lpstr>
      <vt:lpstr>What this presentation won’t do</vt:lpstr>
      <vt:lpstr>Learning Outcomes  What you should take away…</vt:lpstr>
      <vt:lpstr>Learning Outcomes (continued)  What you should take away…</vt:lpstr>
      <vt:lpstr>What is mojoPortal?</vt:lpstr>
      <vt:lpstr>Resources</vt:lpstr>
      <vt:lpstr>Writing for the Web</vt:lpstr>
      <vt:lpstr>Pages  Within MojoPortal</vt:lpstr>
      <vt:lpstr>Overview of mojoPortal Page</vt:lpstr>
      <vt:lpstr>Task #1 – Create Page</vt:lpstr>
      <vt:lpstr>Page Settings </vt:lpstr>
      <vt:lpstr>FEATURES WITHIN MOJOPORTAL</vt:lpstr>
      <vt:lpstr>Features/Modules</vt:lpstr>
      <vt:lpstr>Features (continued)</vt:lpstr>
      <vt:lpstr>Commercial Features</vt:lpstr>
      <vt:lpstr>Feature Layout  - Task #2</vt:lpstr>
      <vt:lpstr>Editing Content</vt:lpstr>
      <vt:lpstr>Task #3 – Add Content</vt:lpstr>
      <vt:lpstr>Task #4 - Security</vt:lpstr>
      <vt:lpstr>Administration </vt:lpstr>
      <vt:lpstr>Administration – Task #5</vt:lpstr>
      <vt:lpstr>Advanced Tools/Topics </vt:lpstr>
      <vt:lpstr>Quality Code</vt:lpstr>
    </vt:vector>
  </TitlesOfParts>
  <Company>Colorado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FrontPage® 2003 Training</dc:title>
  <dc:creator>lscwebmaster</dc:creator>
  <cp:lastModifiedBy>Geisert,Shaun</cp:lastModifiedBy>
  <cp:revision>169</cp:revision>
  <cp:lastPrinted>2014-09-05T20:08:11Z</cp:lastPrinted>
  <dcterms:created xsi:type="dcterms:W3CDTF">2006-11-13T18:48:51Z</dcterms:created>
  <dcterms:modified xsi:type="dcterms:W3CDTF">2014-09-09T13:27:38Z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TC011949781033</vt:lpwstr>
  </property>
</Properties>
</file>